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946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605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4873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3121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755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918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818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887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523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355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564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6CEB-5033-4949-8E42-CA330CF67F54}" type="datetimeFigureOut">
              <a:rPr lang="uk-UA" smtClean="0"/>
              <a:pPr/>
              <a:t>14.09.2022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A715F-B341-4633-9C58-D1F8D5888F5F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166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4199" y="239279"/>
            <a:ext cx="7772400" cy="1470025"/>
          </a:xfrm>
        </p:spPr>
        <p:txBody>
          <a:bodyPr>
            <a:normAutofit/>
          </a:bodyPr>
          <a:lstStyle/>
          <a:p>
            <a:r>
              <a:rPr lang="uk-UA" sz="3600" b="1" dirty="0" smtClean="0"/>
              <a:t>Урок 16</a:t>
            </a:r>
            <a:br>
              <a:rPr lang="uk-UA" sz="3600" b="1" dirty="0" smtClean="0"/>
            </a:br>
            <a:r>
              <a:rPr lang="uk-UA" sz="3600" b="1" dirty="0" smtClean="0"/>
              <a:t>     </a:t>
            </a:r>
            <a:r>
              <a:rPr lang="uk-UA" sz="3600" b="1" dirty="0" smtClean="0">
                <a:solidFill>
                  <a:srgbClr val="FF0000"/>
                </a:solidFill>
              </a:rPr>
              <a:t>Написання великої і малої </a:t>
            </a:r>
            <a:r>
              <a:rPr lang="uk-UA" sz="3600" b="1" dirty="0" smtClean="0">
                <a:solidFill>
                  <a:srgbClr val="FF0000"/>
                </a:solidFill>
              </a:rPr>
              <a:t>И </a:t>
            </a:r>
            <a:r>
              <a:rPr lang="uk-UA" sz="3600" b="1" dirty="0" err="1" smtClean="0">
                <a:solidFill>
                  <a:srgbClr val="FF0000"/>
                </a:solidFill>
              </a:rPr>
              <a:t>и</a:t>
            </a:r>
            <a:endParaRPr lang="uk-UA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3" y="1709304"/>
            <a:ext cx="8139113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2443" y="5517232"/>
            <a:ext cx="6858000" cy="89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Л. В. Шевчук. Видавництво «Літера», 2022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Див. також «Методичні рекомендації до уроків проведення письма»,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https://www.e-litera.com.ua/ukrainska-mova-bukvar-chastyna-persha/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85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172" y="1556792"/>
            <a:ext cx="6038734" cy="482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69851" y="589448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</a:t>
            </a:r>
            <a:r>
              <a:rPr lang="uk-UA" sz="4000" dirty="0" smtClean="0">
                <a:solidFill>
                  <a:srgbClr val="002060"/>
                </a:solidFill>
              </a:rPr>
              <a:t>гр</a:t>
            </a:r>
            <a:r>
              <a:rPr lang="uk-UA" sz="4000" dirty="0" smtClean="0">
                <a:solidFill>
                  <a:srgbClr val="FF0000"/>
                </a:solidFill>
              </a:rPr>
              <a:t>и</a:t>
            </a:r>
            <a:r>
              <a:rPr lang="uk-UA" sz="4000" dirty="0" smtClean="0">
                <a:solidFill>
                  <a:srgbClr val="002060"/>
                </a:solidFill>
              </a:rPr>
              <a:t>б</a:t>
            </a:r>
            <a:r>
              <a:rPr lang="uk-UA" sz="4000" dirty="0" smtClean="0">
                <a:solidFill>
                  <a:srgbClr val="FF0000"/>
                </a:solidFill>
              </a:rPr>
              <a:t>и</a:t>
            </a:r>
            <a:endParaRPr lang="uk-UA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61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5" t="16663" r="42660" b="64182"/>
          <a:stretch/>
        </p:blipFill>
        <p:spPr bwMode="auto">
          <a:xfrm>
            <a:off x="1310858" y="404664"/>
            <a:ext cx="6179128" cy="1357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y2mate.com - Письмо букви И_1080p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 cstate="print"/>
          <a:srcRect l="13183" t="1919" r="12424"/>
          <a:stretch/>
        </p:blipFill>
        <p:spPr>
          <a:xfrm>
            <a:off x="1205345" y="2780928"/>
            <a:ext cx="6802582" cy="32198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198884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Подивись відео</a:t>
            </a:r>
            <a:endParaRPr lang="uk-UA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0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1" t="37382" r="36165" b="45809"/>
          <a:stretch/>
        </p:blipFill>
        <p:spPr bwMode="auto">
          <a:xfrm>
            <a:off x="313080" y="4134291"/>
            <a:ext cx="8569797" cy="146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99834" y="3241550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21</a:t>
            </a:r>
            <a:endParaRPr lang="uk-UA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4" t="40248" r="37869" b="39297"/>
          <a:stretch/>
        </p:blipFill>
        <p:spPr bwMode="auto">
          <a:xfrm>
            <a:off x="179512" y="956670"/>
            <a:ext cx="8676456" cy="187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29054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С. 19               </a:t>
            </a:r>
            <a:r>
              <a:rPr lang="uk-UA" sz="2400" b="1" dirty="0" smtClean="0">
                <a:solidFill>
                  <a:srgbClr val="002060"/>
                </a:solidFill>
              </a:rPr>
              <a:t>Потренуйся!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1415468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2" t="16858" r="36378" b="3003"/>
          <a:stretch/>
        </p:blipFill>
        <p:spPr bwMode="auto">
          <a:xfrm>
            <a:off x="1115616" y="908720"/>
            <a:ext cx="6982691" cy="5680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40466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</a:t>
            </a:r>
            <a:r>
              <a:rPr lang="uk-UA" sz="2400" b="1" dirty="0" smtClean="0">
                <a:solidFill>
                  <a:srgbClr val="002060"/>
                </a:solidFill>
              </a:rPr>
              <a:t>Працюємо в </a:t>
            </a:r>
            <a:r>
              <a:rPr lang="uk-UA" sz="2400" b="1" dirty="0" smtClean="0">
                <a:solidFill>
                  <a:srgbClr val="002060"/>
                </a:solidFill>
              </a:rPr>
              <a:t>зошиті,  </a:t>
            </a:r>
            <a:r>
              <a:rPr lang="uk-UA" sz="2400" b="1" dirty="0" smtClean="0">
                <a:solidFill>
                  <a:srgbClr val="002060"/>
                </a:solidFill>
              </a:rPr>
              <a:t>с. 21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83159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908720"/>
            <a:ext cx="4509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002060"/>
                </a:solidFill>
              </a:rPr>
              <a:t>       </a:t>
            </a:r>
            <a:r>
              <a:rPr lang="uk-UA" sz="3600" b="1" dirty="0" smtClean="0">
                <a:solidFill>
                  <a:srgbClr val="002060"/>
                </a:solidFill>
              </a:rPr>
              <a:t>Рефлексія з «</a:t>
            </a:r>
            <a:r>
              <a:rPr lang="uk-UA" sz="3600" b="1" dirty="0" err="1" smtClean="0">
                <a:solidFill>
                  <a:srgbClr val="002060"/>
                </a:solidFill>
              </a:rPr>
              <a:t>Лего</a:t>
            </a:r>
            <a:r>
              <a:rPr lang="uk-UA" sz="3600" b="1" dirty="0" smtClean="0">
                <a:solidFill>
                  <a:srgbClr val="002060"/>
                </a:solidFill>
              </a:rPr>
              <a:t>»</a:t>
            </a:r>
            <a:endParaRPr lang="uk-UA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36912"/>
            <a:ext cx="835529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205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59</Words>
  <Application>Microsoft Office PowerPoint</Application>
  <PresentationFormat>Экран (4:3)</PresentationFormat>
  <Paragraphs>10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Урок 16      Написання великої і малої И 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16       Написання великої і малої И, и</dc:title>
  <dc:creator>Лариса</dc:creator>
  <cp:lastModifiedBy>Роман</cp:lastModifiedBy>
  <cp:revision>8</cp:revision>
  <dcterms:created xsi:type="dcterms:W3CDTF">2022-09-11T09:37:53Z</dcterms:created>
  <dcterms:modified xsi:type="dcterms:W3CDTF">2022-09-13T22:21:54Z</dcterms:modified>
</cp:coreProperties>
</file>