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0D2C7-BE70-45EF-B3EA-C12CA8B3A69B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58BA-E79F-4777-98A8-EC0CFF10F24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47863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0D2C7-BE70-45EF-B3EA-C12CA8B3A69B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58BA-E79F-4777-98A8-EC0CFF10F24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240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0D2C7-BE70-45EF-B3EA-C12CA8B3A69B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58BA-E79F-4777-98A8-EC0CFF10F24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96591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0D2C7-BE70-45EF-B3EA-C12CA8B3A69B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58BA-E79F-4777-98A8-EC0CFF10F24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941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0D2C7-BE70-45EF-B3EA-C12CA8B3A69B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58BA-E79F-4777-98A8-EC0CFF10F24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54859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0D2C7-BE70-45EF-B3EA-C12CA8B3A69B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58BA-E79F-4777-98A8-EC0CFF10F24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2079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0D2C7-BE70-45EF-B3EA-C12CA8B3A69B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58BA-E79F-4777-98A8-EC0CFF10F24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5585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0D2C7-BE70-45EF-B3EA-C12CA8B3A69B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58BA-E79F-4777-98A8-EC0CFF10F24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6244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0D2C7-BE70-45EF-B3EA-C12CA8B3A69B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58BA-E79F-4777-98A8-EC0CFF10F24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16114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0D2C7-BE70-45EF-B3EA-C12CA8B3A69B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58BA-E79F-4777-98A8-EC0CFF10F24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0303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0D2C7-BE70-45EF-B3EA-C12CA8B3A69B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758BA-E79F-4777-98A8-EC0CFF10F24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9451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0D2C7-BE70-45EF-B3EA-C12CA8B3A69B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758BA-E79F-4777-98A8-EC0CFF10F24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1203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8280920" cy="1470025"/>
          </a:xfrm>
        </p:spPr>
        <p:txBody>
          <a:bodyPr>
            <a:noAutofit/>
          </a:bodyPr>
          <a:lstStyle/>
          <a:p>
            <a:r>
              <a:rPr lang="uk-UA" sz="3600" b="1" dirty="0" smtClean="0"/>
              <a:t>Урок 7 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Подовжена похила лінія з петлею внизу.</a:t>
            </a:r>
            <a:br>
              <a:rPr lang="uk-UA" sz="3600" b="1" dirty="0" smtClean="0">
                <a:solidFill>
                  <a:srgbClr val="FF0000"/>
                </a:solidFill>
              </a:rPr>
            </a:br>
            <a:r>
              <a:rPr lang="uk-UA" sz="3600" b="1" dirty="0" smtClean="0">
                <a:solidFill>
                  <a:srgbClr val="FF0000"/>
                </a:solidFill>
              </a:rPr>
              <a:t>Р</a:t>
            </a:r>
            <a:r>
              <a:rPr lang="ru-RU" sz="3600" b="1" dirty="0" smtClean="0">
                <a:solidFill>
                  <a:srgbClr val="FF0000"/>
                </a:solidFill>
              </a:rPr>
              <a:t>З</a:t>
            </a:r>
            <a:r>
              <a:rPr lang="uk-UA" sz="3600" b="1" dirty="0" smtClean="0">
                <a:solidFill>
                  <a:srgbClr val="FF0000"/>
                </a:solidFill>
              </a:rPr>
              <a:t>М «Справжні друзі»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060848"/>
            <a:ext cx="5400600" cy="3253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76872"/>
            <a:ext cx="198551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5733256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https://www.e-litera.com.ua/ukrainska-mova-bukvar-chastyna-persha/</a:t>
            </a:r>
            <a:endParaRPr lang="uk-UA" sz="1200" dirty="0"/>
          </a:p>
        </p:txBody>
      </p:sp>
    </p:spTree>
    <p:extLst>
      <p:ext uri="{BB962C8B-B14F-4D97-AF65-F5344CB8AC3E}">
        <p14:creationId xmlns:p14="http://schemas.microsoft.com/office/powerpoint/2010/main" val="3877364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8" t="22722" r="22324" b="28609"/>
          <a:stretch/>
        </p:blipFill>
        <p:spPr bwMode="auto">
          <a:xfrm>
            <a:off x="512617" y="1496290"/>
            <a:ext cx="7661565" cy="3449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836712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Працюємо 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</a:t>
            </a:r>
            <a:r>
              <a:rPr lang="uk-UA" sz="2400" b="1" dirty="0">
                <a:solidFill>
                  <a:srgbClr val="002060"/>
                </a:solidFill>
              </a:rPr>
              <a:t>с. </a:t>
            </a:r>
            <a:r>
              <a:rPr lang="uk-UA" sz="2400" b="1" dirty="0" smtClean="0">
                <a:solidFill>
                  <a:srgbClr val="002060"/>
                </a:solidFill>
              </a:rPr>
              <a:t>9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346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05" t="43637" r="37443" b="35840"/>
          <a:stretch/>
        </p:blipFill>
        <p:spPr bwMode="auto">
          <a:xfrm>
            <a:off x="1115616" y="2492896"/>
            <a:ext cx="7086232" cy="1814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1844824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       Працюємо </a:t>
            </a:r>
            <a:r>
              <a:rPr lang="uk-UA" sz="2400" b="1" dirty="0">
                <a:solidFill>
                  <a:srgbClr val="002060"/>
                </a:solidFill>
              </a:rPr>
              <a:t>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</a:t>
            </a:r>
            <a:r>
              <a:rPr lang="uk-UA" sz="2400" b="1" dirty="0">
                <a:solidFill>
                  <a:srgbClr val="002060"/>
                </a:solidFill>
              </a:rPr>
              <a:t>с. </a:t>
            </a:r>
            <a:r>
              <a:rPr lang="uk-UA" sz="2400" b="1" dirty="0" smtClean="0">
                <a:solidFill>
                  <a:srgbClr val="002060"/>
                </a:solidFill>
              </a:rPr>
              <a:t>9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532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7" t="41486" r="18811" b="22940"/>
          <a:stretch/>
        </p:blipFill>
        <p:spPr bwMode="auto">
          <a:xfrm>
            <a:off x="395536" y="2420888"/>
            <a:ext cx="8229601" cy="2521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126876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С. 5</a:t>
            </a:r>
            <a:endParaRPr lang="uk-UA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75856" y="1052736"/>
            <a:ext cx="22367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Потренуймося!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964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7" t="25849" r="20939" b="19031"/>
          <a:stretch/>
        </p:blipFill>
        <p:spPr bwMode="auto">
          <a:xfrm>
            <a:off x="611560" y="1767199"/>
            <a:ext cx="7869382" cy="3906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71800" y="1124744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Працюємо 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</a:t>
            </a:r>
            <a:r>
              <a:rPr lang="uk-UA" sz="2400" b="1" dirty="0">
                <a:solidFill>
                  <a:srgbClr val="002060"/>
                </a:solidFill>
              </a:rPr>
              <a:t>с. </a:t>
            </a:r>
            <a:r>
              <a:rPr lang="uk-UA" sz="2400" b="1" dirty="0" smtClean="0">
                <a:solidFill>
                  <a:srgbClr val="002060"/>
                </a:solidFill>
              </a:rPr>
              <a:t>9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462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5739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61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Урок 7  Подовжена похила лінія з петлею внизу. РЗМ «Справжні друзі»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7   Подовжена похила лінія з петлею внизу. РМ «Справжні друзі»</dc:title>
  <dc:creator>Лариса</dc:creator>
  <cp:lastModifiedBy>Роман</cp:lastModifiedBy>
  <cp:revision>6</cp:revision>
  <dcterms:created xsi:type="dcterms:W3CDTF">2022-09-10T10:51:08Z</dcterms:created>
  <dcterms:modified xsi:type="dcterms:W3CDTF">2022-09-13T21:25:22Z</dcterms:modified>
</cp:coreProperties>
</file>