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1581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770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5901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8670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0919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760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469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315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087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8445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3854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0A492-8F48-4540-BC40-A3C81B35EBD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54231-C08E-45F5-9E39-6202DC65090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352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5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Похилі лінії із заокругленням </a:t>
            </a:r>
            <a:r>
              <a:rPr lang="en-US" sz="3600" b="1" dirty="0" smtClean="0">
                <a:solidFill>
                  <a:srgbClr val="FF0000"/>
                </a:solidFill>
              </a:rPr>
              <a:t/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унизу та вгорі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32856"/>
            <a:ext cx="561716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2232247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5733256"/>
            <a:ext cx="7056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/>
              <a:t>Л. В. Шевчук. Видавництво «Літера», 2022 </a:t>
            </a:r>
          </a:p>
          <a:p>
            <a:r>
              <a:rPr lang="uk-UA" sz="14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400" dirty="0" smtClean="0"/>
              <a:t>https://www.e-litera.com.ua/ukrainska-mova-bukvar-chastyna-persha/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465560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8" t="16858" r="21047" b="16685"/>
          <a:stretch/>
        </p:blipFill>
        <p:spPr bwMode="auto">
          <a:xfrm>
            <a:off x="540504" y="1080655"/>
            <a:ext cx="7827819" cy="4710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33265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7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29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5" t="28977" r="37336" b="47568"/>
          <a:stretch/>
        </p:blipFill>
        <p:spPr bwMode="auto">
          <a:xfrm>
            <a:off x="755576" y="2204864"/>
            <a:ext cx="7645447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484784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7 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38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3" t="38359" r="18066" b="28804"/>
          <a:stretch/>
        </p:blipFill>
        <p:spPr bwMode="auto">
          <a:xfrm>
            <a:off x="360397" y="2578046"/>
            <a:ext cx="8354291" cy="232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0397" y="212192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С. 5</a:t>
            </a:r>
            <a:endParaRPr lang="uk-U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1851564"/>
            <a:ext cx="2236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Потренуймося!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611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" t="30804" r="19662" b="-1"/>
          <a:stretch/>
        </p:blipFill>
        <p:spPr bwMode="auto">
          <a:xfrm>
            <a:off x="1115616" y="1412776"/>
            <a:ext cx="721481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56254" y="548680"/>
            <a:ext cx="32578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 err="1" smtClean="0"/>
              <a:t>Фізкультхвилинка</a:t>
            </a:r>
            <a:endParaRPr lang="uk-UA" dirty="0" smtClean="0"/>
          </a:p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«Австралійський дощ»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86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0" t="26631" r="18704" b="27045"/>
          <a:stretch/>
        </p:blipFill>
        <p:spPr bwMode="auto">
          <a:xfrm>
            <a:off x="429491" y="1773382"/>
            <a:ext cx="8215745" cy="328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836712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7</a:t>
            </a:r>
          </a:p>
        </p:txBody>
      </p:sp>
    </p:spTree>
    <p:extLst>
      <p:ext uri="{BB962C8B-B14F-4D97-AF65-F5344CB8AC3E}">
        <p14:creationId xmlns:p14="http://schemas.microsoft.com/office/powerpoint/2010/main" val="774104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029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67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Урок 5 Похилі лінії із заокругленням  унизу та вгорі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5  Похилі лінії із заокругленням унизу та вгорі</dc:title>
  <dc:creator>Лариса</dc:creator>
  <cp:lastModifiedBy>Роман</cp:lastModifiedBy>
  <cp:revision>5</cp:revision>
  <dcterms:created xsi:type="dcterms:W3CDTF">2022-09-10T10:30:15Z</dcterms:created>
  <dcterms:modified xsi:type="dcterms:W3CDTF">2022-09-13T21:24:51Z</dcterms:modified>
</cp:coreProperties>
</file>