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72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648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020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794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378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85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803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182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814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134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25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F6ACD-94A4-4752-A165-7FDE48AAC622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B7902-3825-44DD-8DF9-6B2431F9FDA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361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3515" y="260648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17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</a:t>
            </a:r>
            <a:r>
              <a:rPr lang="uk-UA" sz="3600" b="1" dirty="0" smtClean="0">
                <a:solidFill>
                  <a:srgbClr val="FF0000"/>
                </a:solidFill>
              </a:rPr>
              <a:t>великої і малої </a:t>
            </a:r>
            <a:r>
              <a:rPr lang="uk-UA" sz="3600" b="1" dirty="0" smtClean="0">
                <a:solidFill>
                  <a:srgbClr val="FF0000"/>
                </a:solidFill>
              </a:rPr>
              <a:t>І </a:t>
            </a:r>
            <a:r>
              <a:rPr lang="uk-UA" sz="3600" b="1" dirty="0" smtClean="0">
                <a:solidFill>
                  <a:srgbClr val="FF0000"/>
                </a:solidFill>
              </a:rPr>
              <a:t>і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30673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8412" y="5445224"/>
            <a:ext cx="6678488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09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 descr="Хлопчик і дівчинка малюнок Vector Art Stock Images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TextBox 2"/>
          <p:cNvSpPr txBox="1"/>
          <p:nvPr/>
        </p:nvSpPr>
        <p:spPr>
          <a:xfrm>
            <a:off x="3995936" y="1196752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>
                <a:solidFill>
                  <a:srgbClr val="FF0000"/>
                </a:solidFill>
              </a:rPr>
              <a:t> </a:t>
            </a:r>
            <a:r>
              <a:rPr lang="uk-UA" sz="4400" dirty="0" smtClean="0">
                <a:solidFill>
                  <a:srgbClr val="FF0000"/>
                </a:solidFill>
              </a:rPr>
              <a:t>   і</a:t>
            </a:r>
            <a:endParaRPr lang="uk-UA" sz="4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306896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       Іра і Ігор</a:t>
            </a:r>
            <a:endParaRPr lang="uk-UA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726" y="3745636"/>
            <a:ext cx="3451336" cy="3164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0" y="17635"/>
            <a:ext cx="3657298" cy="39133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573" y="488860"/>
            <a:ext cx="4180492" cy="2970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7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9" t="27608" r="38189" b="29195"/>
          <a:stretch/>
        </p:blipFill>
        <p:spPr bwMode="auto">
          <a:xfrm>
            <a:off x="589958" y="404664"/>
            <a:ext cx="753442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93326" y="3861047"/>
            <a:ext cx="4194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С. 19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sz="2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4" t="16076" r="37762" b="57928"/>
          <a:stretch/>
        </p:blipFill>
        <p:spPr bwMode="auto">
          <a:xfrm>
            <a:off x="439323" y="4322712"/>
            <a:ext cx="7522460" cy="20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99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22</a:t>
            </a:r>
            <a:endParaRPr lang="uk-UA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2" t="18812" r="36059" b="4567"/>
          <a:stretch/>
        </p:blipFill>
        <p:spPr bwMode="auto">
          <a:xfrm>
            <a:off x="1170111" y="908720"/>
            <a:ext cx="7024254" cy="543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5954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3" t="50000" r="38295" b="14731"/>
          <a:stretch/>
        </p:blipFill>
        <p:spPr bwMode="auto">
          <a:xfrm>
            <a:off x="511913" y="1844824"/>
            <a:ext cx="8192181" cy="309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98072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С. 19              Виконай завдання!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46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32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59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17 Написання великої і малої І 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17  Написання великої і малої І, і</dc:title>
  <dc:creator>Лариса</dc:creator>
  <cp:lastModifiedBy>Роман</cp:lastModifiedBy>
  <cp:revision>6</cp:revision>
  <dcterms:created xsi:type="dcterms:W3CDTF">2022-09-11T10:02:07Z</dcterms:created>
  <dcterms:modified xsi:type="dcterms:W3CDTF">2022-09-13T22:28:43Z</dcterms:modified>
</cp:coreProperties>
</file>