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4140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411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049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231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3440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1417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7844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89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0343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7371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4036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D936A-0064-41CF-A169-FA762FB4AB0E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FD93E-5449-4A2D-846F-6990C4DEBC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22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4000" b="1" dirty="0" smtClean="0"/>
              <a:t>Урок 13</a:t>
            </a:r>
            <a:br>
              <a:rPr lang="uk-UA" sz="4000" b="1" dirty="0" smtClean="0"/>
            </a:br>
            <a:r>
              <a:rPr lang="uk-UA" sz="4000" b="1" dirty="0" smtClean="0">
                <a:solidFill>
                  <a:srgbClr val="FF0000"/>
                </a:solidFill>
              </a:rPr>
              <a:t>Письмо великої і малої </a:t>
            </a:r>
            <a:r>
              <a:rPr lang="uk-UA" sz="4000" b="1" dirty="0" smtClean="0">
                <a:solidFill>
                  <a:srgbClr val="FF0000"/>
                </a:solidFill>
              </a:rPr>
              <a:t>Е </a:t>
            </a:r>
            <a:r>
              <a:rPr lang="uk-UA" sz="4000" b="1" dirty="0" smtClean="0">
                <a:solidFill>
                  <a:srgbClr val="FF0000"/>
                </a:solidFill>
              </a:rPr>
              <a:t>е</a:t>
            </a:r>
            <a:endParaRPr lang="uk-UA" sz="40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" y="1986372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2443" y="5733256"/>
            <a:ext cx="6858000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997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944" y="1833969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 </a:t>
            </a:r>
            <a:r>
              <a:rPr lang="uk-UA" dirty="0" smtClean="0"/>
              <a:t>   </a:t>
            </a:r>
            <a:r>
              <a:rPr lang="uk-UA" sz="4400" dirty="0" smtClean="0">
                <a:solidFill>
                  <a:srgbClr val="FF0000"/>
                </a:solidFill>
              </a:rPr>
              <a:t>е</a:t>
            </a:r>
            <a:endParaRPr lang="uk-UA" sz="4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2366" y="5085184"/>
            <a:ext cx="1804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F0000"/>
                </a:solidFill>
              </a:rPr>
              <a:t>     Е</a:t>
            </a:r>
            <a:r>
              <a:rPr lang="uk-UA" sz="2800" dirty="0" smtClean="0">
                <a:solidFill>
                  <a:srgbClr val="002060"/>
                </a:solidFill>
              </a:rPr>
              <a:t>мма</a:t>
            </a:r>
            <a:endParaRPr lang="uk-UA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67" y="73803"/>
            <a:ext cx="2730815" cy="27372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330" y="73803"/>
            <a:ext cx="3129798" cy="31297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591" y="2000313"/>
            <a:ext cx="3240817" cy="46855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35" y="3203601"/>
            <a:ext cx="3857168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17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17" t="30793" r="24027" b="49937"/>
          <a:stretch/>
        </p:blipFill>
        <p:spPr bwMode="auto">
          <a:xfrm>
            <a:off x="2051720" y="332656"/>
            <a:ext cx="5043054" cy="1343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Письмо букви Е_10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2424" r="11970"/>
          <a:stretch/>
        </p:blipFill>
        <p:spPr>
          <a:xfrm>
            <a:off x="1136072" y="2636912"/>
            <a:ext cx="6913419" cy="33638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191683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           Подивись відео!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43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18" t="48327" r="16043" b="9649"/>
          <a:stretch/>
        </p:blipFill>
        <p:spPr bwMode="auto">
          <a:xfrm>
            <a:off x="1062934" y="3284984"/>
            <a:ext cx="6616361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7" t="58491" r="16361" b="22745"/>
          <a:stretch/>
        </p:blipFill>
        <p:spPr bwMode="auto">
          <a:xfrm>
            <a:off x="1062934" y="794321"/>
            <a:ext cx="6640590" cy="1482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332656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        </a:t>
            </a:r>
            <a:r>
              <a:rPr lang="uk-UA" b="1" dirty="0" smtClean="0"/>
              <a:t>С. 14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Потренуйся!</a:t>
            </a:r>
            <a:endParaRPr lang="uk-UA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492896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Працюємо в зошиті,  с. 17 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2085500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48" t="34191" r="17993" b="26850"/>
          <a:stretch/>
        </p:blipFill>
        <p:spPr bwMode="auto">
          <a:xfrm>
            <a:off x="263172" y="1755616"/>
            <a:ext cx="8557299" cy="412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76470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Працюємо в зошиті,  с. 17 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2254909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053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60</Words>
  <Application>Microsoft Office PowerPoint</Application>
  <PresentationFormat>Экран (4:3)</PresentationFormat>
  <Paragraphs>11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  Урок 13 Письмо великої і малої Е 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13   Письмо великої і малої Е, е</dc:title>
  <dc:creator>Лариса</dc:creator>
  <cp:lastModifiedBy>Роман</cp:lastModifiedBy>
  <cp:revision>9</cp:revision>
  <dcterms:created xsi:type="dcterms:W3CDTF">2022-09-10T17:29:29Z</dcterms:created>
  <dcterms:modified xsi:type="dcterms:W3CDTF">2022-09-13T21:30:56Z</dcterms:modified>
</cp:coreProperties>
</file>