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1" r:id="rId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D0A6-7E83-40A5-B363-E1A20FEB3037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8B9-A044-43CA-9F0D-285B96A2371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94668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D0A6-7E83-40A5-B363-E1A20FEB3037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8B9-A044-43CA-9F0D-285B96A2371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82200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D0A6-7E83-40A5-B363-E1A20FEB3037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8B9-A044-43CA-9F0D-285B96A2371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09104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D0A6-7E83-40A5-B363-E1A20FEB3037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8B9-A044-43CA-9F0D-285B96A2371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12686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D0A6-7E83-40A5-B363-E1A20FEB3037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8B9-A044-43CA-9F0D-285B96A2371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76251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D0A6-7E83-40A5-B363-E1A20FEB3037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8B9-A044-43CA-9F0D-285B96A2371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97755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D0A6-7E83-40A5-B363-E1A20FEB3037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8B9-A044-43CA-9F0D-285B96A2371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31103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D0A6-7E83-40A5-B363-E1A20FEB3037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8B9-A044-43CA-9F0D-285B96A2371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81317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D0A6-7E83-40A5-B363-E1A20FEB3037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8B9-A044-43CA-9F0D-285B96A2371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56795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D0A6-7E83-40A5-B363-E1A20FEB3037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8B9-A044-43CA-9F0D-285B96A2371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0715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ED0A6-7E83-40A5-B363-E1A20FEB3037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18B9-A044-43CA-9F0D-285B96A2371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22775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ED0A6-7E83-40A5-B363-E1A20FEB3037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8C18B9-A044-43CA-9F0D-285B96A2371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27561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6599" y="404664"/>
            <a:ext cx="8433226" cy="1470025"/>
          </a:xfrm>
        </p:spPr>
        <p:txBody>
          <a:bodyPr>
            <a:noAutofit/>
          </a:bodyPr>
          <a:lstStyle/>
          <a:p>
            <a:r>
              <a:rPr lang="uk-UA" sz="3600" b="1" dirty="0" smtClean="0"/>
              <a:t>Урок 14</a:t>
            </a:r>
            <a:br>
              <a:rPr lang="uk-UA" sz="3600" b="1" dirty="0" smtClean="0"/>
            </a:br>
            <a:r>
              <a:rPr lang="uk-UA" sz="3600" b="1" dirty="0" smtClean="0">
                <a:solidFill>
                  <a:srgbClr val="FF0000"/>
                </a:solidFill>
              </a:rPr>
              <a:t>Повторення </a:t>
            </a:r>
            <a:r>
              <a:rPr lang="uk-UA" sz="3600" b="1" dirty="0" smtClean="0">
                <a:solidFill>
                  <a:srgbClr val="FF0000"/>
                </a:solidFill>
              </a:rPr>
              <a:t>написання вивчених букв.</a:t>
            </a:r>
            <a:br>
              <a:rPr lang="uk-UA" sz="3600" b="1" dirty="0" smtClean="0">
                <a:solidFill>
                  <a:srgbClr val="FF0000"/>
                </a:solidFill>
              </a:rPr>
            </a:br>
            <a:r>
              <a:rPr lang="uk-UA" sz="3600" b="1" dirty="0" smtClean="0">
                <a:solidFill>
                  <a:srgbClr val="FF0000"/>
                </a:solidFill>
              </a:rPr>
              <a:t>РЗМ </a:t>
            </a:r>
            <a:r>
              <a:rPr lang="uk-UA" sz="3600" b="1" dirty="0" smtClean="0">
                <a:solidFill>
                  <a:srgbClr val="FF0000"/>
                </a:solidFill>
              </a:rPr>
              <a:t>«Що робити, якщо загубився»</a:t>
            </a:r>
            <a:endParaRPr lang="uk-UA" sz="3600" b="1" dirty="0">
              <a:solidFill>
                <a:srgbClr val="FF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443" y="2114440"/>
            <a:ext cx="8139113" cy="3389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02443" y="5743504"/>
            <a:ext cx="6462464" cy="89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Л. В. Шевчук. Видавництво «Літера», 2022 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Див. також «Методичні рекомендації до уроків проведення письма», 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https://www.e-litera.com.ua/ukrainska-mova-bukvar-chastyna-persha/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469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33" t="28390" r="16468" b="27435"/>
          <a:stretch/>
        </p:blipFill>
        <p:spPr bwMode="auto">
          <a:xfrm>
            <a:off x="395536" y="1628799"/>
            <a:ext cx="5403151" cy="4392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300192" y="3194364"/>
            <a:ext cx="20162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7200" dirty="0" smtClean="0">
                <a:solidFill>
                  <a:srgbClr val="FF0000"/>
                </a:solidFill>
              </a:rPr>
              <a:t>1</a:t>
            </a:r>
            <a:r>
              <a:rPr lang="uk-UA" sz="8000" dirty="0" smtClean="0">
                <a:solidFill>
                  <a:srgbClr val="FF0000"/>
                </a:solidFill>
              </a:rPr>
              <a:t>02</a:t>
            </a:r>
            <a:endParaRPr lang="uk-UA" sz="80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19672" y="836712"/>
            <a:ext cx="38515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002060"/>
                </a:solidFill>
              </a:rPr>
              <a:t>Працюємо в </a:t>
            </a:r>
            <a:r>
              <a:rPr lang="uk-UA" sz="2400" b="1" dirty="0" smtClean="0">
                <a:solidFill>
                  <a:srgbClr val="002060"/>
                </a:solidFill>
              </a:rPr>
              <a:t>зошиті,  </a:t>
            </a:r>
            <a:r>
              <a:rPr lang="uk-UA" sz="2400" b="1" dirty="0" smtClean="0">
                <a:solidFill>
                  <a:srgbClr val="002060"/>
                </a:solidFill>
              </a:rPr>
              <a:t>с. 18</a:t>
            </a:r>
            <a:endParaRPr lang="uk-UA" sz="2400" b="1" dirty="0"/>
          </a:p>
        </p:txBody>
      </p:sp>
      <p:sp>
        <p:nvSpPr>
          <p:cNvPr id="4" name="AutoShape 4" descr="значок телефона проекта PNG , значки телефона, значки проекта, Телефон PNG  картинки и пнг рисунок для бесплатной загруз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3290" y="1286514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3550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17" t="50000" r="16362" b="16294"/>
          <a:stretch/>
        </p:blipFill>
        <p:spPr bwMode="auto">
          <a:xfrm>
            <a:off x="319442" y="1988840"/>
            <a:ext cx="8374912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23728" y="1340768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              С. 14               </a:t>
            </a:r>
            <a:r>
              <a:rPr lang="uk-UA" sz="2400" b="1" dirty="0" smtClean="0">
                <a:solidFill>
                  <a:srgbClr val="002060"/>
                </a:solidFill>
              </a:rPr>
              <a:t>Потренуйся!</a:t>
            </a:r>
            <a:endParaRPr lang="uk-UA" b="1" dirty="0"/>
          </a:p>
        </p:txBody>
      </p:sp>
    </p:spTree>
    <p:extLst>
      <p:ext uri="{BB962C8B-B14F-4D97-AF65-F5344CB8AC3E}">
        <p14:creationId xmlns:p14="http://schemas.microsoft.com/office/powerpoint/2010/main" val="604037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06" t="37968" r="44198" b="29390"/>
          <a:stretch/>
        </p:blipFill>
        <p:spPr bwMode="auto">
          <a:xfrm>
            <a:off x="395536" y="1268760"/>
            <a:ext cx="2133600" cy="2313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62" t="32107" r="18385" b="26064"/>
          <a:stretch/>
        </p:blipFill>
        <p:spPr bwMode="auto">
          <a:xfrm>
            <a:off x="3203848" y="1124744"/>
            <a:ext cx="5680365" cy="2964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765" y="4725144"/>
            <a:ext cx="5816600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19672" y="332656"/>
            <a:ext cx="4752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002060"/>
                </a:solidFill>
              </a:rPr>
              <a:t>              Працюємо в </a:t>
            </a:r>
            <a:r>
              <a:rPr lang="uk-UA" sz="2400" b="1" dirty="0" smtClean="0">
                <a:solidFill>
                  <a:srgbClr val="002060"/>
                </a:solidFill>
              </a:rPr>
              <a:t>зошиті,  </a:t>
            </a:r>
            <a:r>
              <a:rPr lang="uk-UA" sz="2400" b="1" dirty="0" smtClean="0">
                <a:solidFill>
                  <a:srgbClr val="002060"/>
                </a:solidFill>
              </a:rPr>
              <a:t>с. 18</a:t>
            </a:r>
            <a:endParaRPr lang="uk-UA" sz="2400" b="1" dirty="0"/>
          </a:p>
        </p:txBody>
      </p:sp>
    </p:spTree>
    <p:extLst>
      <p:ext uri="{BB962C8B-B14F-4D97-AF65-F5344CB8AC3E}">
        <p14:creationId xmlns:p14="http://schemas.microsoft.com/office/powerpoint/2010/main" val="1783246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9" descr="⬇ Скачать картинки Женщина с коляской, стоковые фото Женщина с коляской в  хорошем качестве | Depositphot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1214" y="3955828"/>
            <a:ext cx="5154754" cy="2899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78801" y="160338"/>
            <a:ext cx="6408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rgbClr val="FF0000"/>
                </a:solidFill>
              </a:rPr>
              <a:t>                         </a:t>
            </a:r>
            <a:r>
              <a:rPr lang="uk-UA" sz="2400" b="1" dirty="0" smtClean="0">
                <a:solidFill>
                  <a:srgbClr val="FF0000"/>
                </a:solidFill>
              </a:rPr>
              <a:t>Хто тобі допоможе?</a:t>
            </a:r>
            <a:endParaRPr lang="uk-UA" sz="24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975" y="160338"/>
            <a:ext cx="3490689" cy="34906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53416"/>
            <a:ext cx="3103003" cy="300991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805352"/>
            <a:ext cx="3728641" cy="2998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089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908720"/>
            <a:ext cx="4509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</a:t>
            </a:r>
            <a:r>
              <a:rPr lang="uk-UA" sz="3600" b="1" dirty="0" smtClean="0">
                <a:solidFill>
                  <a:srgbClr val="002060"/>
                </a:solidFill>
              </a:rPr>
              <a:t>Рефлексія з «</a:t>
            </a:r>
            <a:r>
              <a:rPr lang="uk-UA" sz="3600" b="1" dirty="0" err="1" smtClean="0">
                <a:solidFill>
                  <a:srgbClr val="002060"/>
                </a:solidFill>
              </a:rPr>
              <a:t>Лего</a:t>
            </a:r>
            <a:r>
              <a:rPr lang="uk-UA" sz="3600" b="1" dirty="0" smtClean="0">
                <a:solidFill>
                  <a:srgbClr val="002060"/>
                </a:solidFill>
              </a:rPr>
              <a:t>»</a:t>
            </a:r>
            <a:endParaRPr lang="uk-UA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36912"/>
            <a:ext cx="8355297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045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61</Words>
  <Application>Microsoft Office PowerPoint</Application>
  <PresentationFormat>Экран (4:3)</PresentationFormat>
  <Paragraphs>10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Урок 14 Повторення написання вивчених букв. РЗМ «Що робити, якщо загубився»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14  Повторення написання вивчених букв. РМ «Що робити, якщо загубився»</dc:title>
  <dc:creator>Лариса</dc:creator>
  <cp:lastModifiedBy>Роман</cp:lastModifiedBy>
  <cp:revision>10</cp:revision>
  <dcterms:created xsi:type="dcterms:W3CDTF">2022-09-10T18:02:44Z</dcterms:created>
  <dcterms:modified xsi:type="dcterms:W3CDTF">2022-09-13T22:02:00Z</dcterms:modified>
</cp:coreProperties>
</file>