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2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87F7F-DDDC-4BCB-B326-07FCF5C74D59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00826-7AA2-4516-9370-8EBAF03EA934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46483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87F7F-DDDC-4BCB-B326-07FCF5C74D59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00826-7AA2-4516-9370-8EBAF03EA934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25395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87F7F-DDDC-4BCB-B326-07FCF5C74D59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00826-7AA2-4516-9370-8EBAF03EA934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092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87F7F-DDDC-4BCB-B326-07FCF5C74D59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00826-7AA2-4516-9370-8EBAF03EA934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335018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87F7F-DDDC-4BCB-B326-07FCF5C74D59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00826-7AA2-4516-9370-8EBAF03EA934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737104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87F7F-DDDC-4BCB-B326-07FCF5C74D59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00826-7AA2-4516-9370-8EBAF03EA934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656779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87F7F-DDDC-4BCB-B326-07FCF5C74D59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00826-7AA2-4516-9370-8EBAF03EA934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314833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87F7F-DDDC-4BCB-B326-07FCF5C74D59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00826-7AA2-4516-9370-8EBAF03EA934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81804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87F7F-DDDC-4BCB-B326-07FCF5C74D59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00826-7AA2-4516-9370-8EBAF03EA934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32457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87F7F-DDDC-4BCB-B326-07FCF5C74D59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00826-7AA2-4516-9370-8EBAF03EA934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90237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87F7F-DDDC-4BCB-B326-07FCF5C74D59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00826-7AA2-4516-9370-8EBAF03EA934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223813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E87F7F-DDDC-4BCB-B326-07FCF5C74D59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B00826-7AA2-4516-9370-8EBAF03EA934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52497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76672"/>
            <a:ext cx="7772400" cy="1470025"/>
          </a:xfrm>
        </p:spPr>
        <p:txBody>
          <a:bodyPr>
            <a:noAutofit/>
          </a:bodyPr>
          <a:lstStyle/>
          <a:p>
            <a:r>
              <a:rPr lang="uk-UA" sz="3600" b="1" dirty="0" smtClean="0"/>
              <a:t>Урок 10</a:t>
            </a:r>
            <a:br>
              <a:rPr lang="uk-UA" sz="3600" b="1" dirty="0" smtClean="0"/>
            </a:br>
            <a:r>
              <a:rPr lang="uk-UA" sz="3600" b="1" dirty="0" smtClean="0">
                <a:solidFill>
                  <a:srgbClr val="FF0000"/>
                </a:solidFill>
              </a:rPr>
              <a:t>Вчимося з’єднувати елементи літер</a:t>
            </a:r>
            <a:endParaRPr lang="uk-UA" sz="3600" b="1" dirty="0">
              <a:solidFill>
                <a:srgbClr val="FF00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9192" y="1916832"/>
            <a:ext cx="5258621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988840"/>
            <a:ext cx="2088232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23528" y="5589240"/>
            <a:ext cx="70567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200" dirty="0" smtClean="0"/>
              <a:t>Л. В. Шевчук. Видавництво «Літера», 2022 </a:t>
            </a:r>
          </a:p>
          <a:p>
            <a:r>
              <a:rPr lang="uk-UA" sz="1200" dirty="0" smtClean="0"/>
              <a:t>Див. також «Методичні рекомендації до уроків проведення письма», </a:t>
            </a:r>
          </a:p>
          <a:p>
            <a:r>
              <a:rPr lang="uk-UA" sz="1200" dirty="0" smtClean="0"/>
              <a:t>https://www.e-litera.com.ua/ukrainska-mova-bukvar-chastyna-persha/</a:t>
            </a:r>
            <a:endParaRPr lang="uk-UA" sz="1200" dirty="0"/>
          </a:p>
        </p:txBody>
      </p:sp>
    </p:spTree>
    <p:extLst>
      <p:ext uri="{BB962C8B-B14F-4D97-AF65-F5344CB8AC3E}">
        <p14:creationId xmlns:p14="http://schemas.microsoft.com/office/powerpoint/2010/main" val="17936075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11" t="22722" r="24879" b="38639"/>
          <a:stretch/>
        </p:blipFill>
        <p:spPr bwMode="auto">
          <a:xfrm>
            <a:off x="971600" y="1253480"/>
            <a:ext cx="7301346" cy="2738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75" t="20767" r="31907" b="61837"/>
          <a:stretch/>
        </p:blipFill>
        <p:spPr bwMode="auto">
          <a:xfrm>
            <a:off x="1907704" y="4509120"/>
            <a:ext cx="5827788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1"/>
          <p:cNvSpPr txBox="1"/>
          <p:nvPr/>
        </p:nvSpPr>
        <p:spPr>
          <a:xfrm>
            <a:off x="2194845" y="548680"/>
            <a:ext cx="504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uk-UA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sz="2400" b="1" dirty="0" smtClean="0">
                <a:solidFill>
                  <a:srgbClr val="002060"/>
                </a:solidFill>
              </a:rPr>
              <a:t>          Працюємо </a:t>
            </a:r>
            <a:r>
              <a:rPr lang="uk-UA" sz="2400" b="1" dirty="0">
                <a:solidFill>
                  <a:srgbClr val="002060"/>
                </a:solidFill>
              </a:rPr>
              <a:t>в </a:t>
            </a:r>
            <a:r>
              <a:rPr lang="uk-UA" sz="2400" b="1" dirty="0" smtClean="0">
                <a:solidFill>
                  <a:srgbClr val="002060"/>
                </a:solidFill>
              </a:rPr>
              <a:t>зошиті</a:t>
            </a:r>
            <a:r>
              <a:rPr lang="ru-RU" sz="2400" b="1" dirty="0" smtClean="0">
                <a:solidFill>
                  <a:srgbClr val="002060"/>
                </a:solidFill>
              </a:rPr>
              <a:t>,</a:t>
            </a:r>
            <a:r>
              <a:rPr lang="uk-UA" sz="2400" b="1" dirty="0" smtClean="0">
                <a:solidFill>
                  <a:srgbClr val="002060"/>
                </a:solidFill>
              </a:rPr>
              <a:t> </a:t>
            </a:r>
            <a:r>
              <a:rPr lang="uk-UA" sz="2400" b="1" dirty="0">
                <a:solidFill>
                  <a:srgbClr val="002060"/>
                </a:solidFill>
              </a:rPr>
              <a:t>с. </a:t>
            </a:r>
            <a:r>
              <a:rPr lang="uk-UA" sz="2400" b="1" dirty="0" smtClean="0">
                <a:solidFill>
                  <a:srgbClr val="002060"/>
                </a:solidFill>
              </a:rPr>
              <a:t>13</a:t>
            </a:r>
            <a:endParaRPr lang="uk-UA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26984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85" t="28000" r="18172" b="28999"/>
          <a:stretch/>
        </p:blipFill>
        <p:spPr bwMode="auto">
          <a:xfrm>
            <a:off x="484909" y="1870365"/>
            <a:ext cx="8229600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55576" y="1412776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 smtClean="0"/>
              <a:t>С. 10</a:t>
            </a:r>
            <a:endParaRPr lang="uk-UA" b="1" dirty="0"/>
          </a:p>
        </p:txBody>
      </p:sp>
    </p:spTree>
    <p:extLst>
      <p:ext uri="{BB962C8B-B14F-4D97-AF65-F5344CB8AC3E}">
        <p14:creationId xmlns:p14="http://schemas.microsoft.com/office/powerpoint/2010/main" val="23231242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53" t="39532" r="17853" b="18373"/>
          <a:stretch/>
        </p:blipFill>
        <p:spPr bwMode="auto">
          <a:xfrm>
            <a:off x="250004" y="1740684"/>
            <a:ext cx="8340437" cy="29837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1"/>
          <p:cNvSpPr txBox="1"/>
          <p:nvPr/>
        </p:nvSpPr>
        <p:spPr>
          <a:xfrm>
            <a:off x="2051721" y="908721"/>
            <a:ext cx="4392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uk-UA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sz="2400" dirty="0" smtClean="0">
                <a:solidFill>
                  <a:srgbClr val="002060"/>
                </a:solidFill>
              </a:rPr>
              <a:t>          </a:t>
            </a:r>
            <a:r>
              <a:rPr lang="uk-UA" sz="2400" b="1" dirty="0" smtClean="0">
                <a:solidFill>
                  <a:srgbClr val="002060"/>
                </a:solidFill>
              </a:rPr>
              <a:t>Працюємо </a:t>
            </a:r>
            <a:r>
              <a:rPr lang="uk-UA" sz="2400" b="1" dirty="0">
                <a:solidFill>
                  <a:srgbClr val="002060"/>
                </a:solidFill>
              </a:rPr>
              <a:t>в </a:t>
            </a:r>
            <a:r>
              <a:rPr lang="uk-UA" sz="2400" b="1" dirty="0" smtClean="0">
                <a:solidFill>
                  <a:srgbClr val="002060"/>
                </a:solidFill>
              </a:rPr>
              <a:t>зошиті, </a:t>
            </a:r>
            <a:r>
              <a:rPr lang="uk-UA" sz="2400" b="1" dirty="0">
                <a:solidFill>
                  <a:srgbClr val="002060"/>
                </a:solidFill>
              </a:rPr>
              <a:t>с. </a:t>
            </a:r>
            <a:r>
              <a:rPr lang="uk-UA" sz="2400" b="1" dirty="0" smtClean="0">
                <a:solidFill>
                  <a:srgbClr val="002060"/>
                </a:solidFill>
              </a:rPr>
              <a:t>13</a:t>
            </a:r>
            <a:endParaRPr lang="uk-UA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1122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05" t="33082" r="27967" b="30368"/>
          <a:stretch/>
        </p:blipFill>
        <p:spPr bwMode="auto">
          <a:xfrm>
            <a:off x="323528" y="1628800"/>
            <a:ext cx="8401623" cy="3022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1"/>
          <p:cNvSpPr txBox="1"/>
          <p:nvPr/>
        </p:nvSpPr>
        <p:spPr>
          <a:xfrm>
            <a:off x="2231740" y="764704"/>
            <a:ext cx="4824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uk-UA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sz="2400" dirty="0" smtClean="0">
                <a:solidFill>
                  <a:srgbClr val="002060"/>
                </a:solidFill>
              </a:rPr>
              <a:t>          </a:t>
            </a:r>
            <a:r>
              <a:rPr lang="uk-UA" sz="2400" b="1" dirty="0" smtClean="0">
                <a:solidFill>
                  <a:srgbClr val="002060"/>
                </a:solidFill>
              </a:rPr>
              <a:t>Працюємо </a:t>
            </a:r>
            <a:r>
              <a:rPr lang="uk-UA" sz="2400" b="1" dirty="0">
                <a:solidFill>
                  <a:srgbClr val="002060"/>
                </a:solidFill>
              </a:rPr>
              <a:t>в </a:t>
            </a:r>
            <a:r>
              <a:rPr lang="uk-UA" sz="2400" b="1" dirty="0" smtClean="0">
                <a:solidFill>
                  <a:srgbClr val="002060"/>
                </a:solidFill>
              </a:rPr>
              <a:t>зошиті, </a:t>
            </a:r>
            <a:r>
              <a:rPr lang="uk-UA" sz="2400" b="1" dirty="0">
                <a:solidFill>
                  <a:srgbClr val="002060"/>
                </a:solidFill>
              </a:rPr>
              <a:t>с. </a:t>
            </a:r>
            <a:r>
              <a:rPr lang="uk-UA" sz="2400" b="1" dirty="0" smtClean="0">
                <a:solidFill>
                  <a:srgbClr val="002060"/>
                </a:solidFill>
              </a:rPr>
              <a:t>13</a:t>
            </a:r>
            <a:endParaRPr lang="uk-UA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2377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908720"/>
            <a:ext cx="45090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>
                <a:solidFill>
                  <a:srgbClr val="002060"/>
                </a:solidFill>
              </a:rPr>
              <a:t>       </a:t>
            </a:r>
            <a:r>
              <a:rPr lang="uk-UA" sz="3600" b="1" dirty="0" smtClean="0">
                <a:solidFill>
                  <a:srgbClr val="002060"/>
                </a:solidFill>
              </a:rPr>
              <a:t>Рефлексія з «</a:t>
            </a:r>
            <a:r>
              <a:rPr lang="uk-UA" sz="3600" b="1" dirty="0" err="1" smtClean="0">
                <a:solidFill>
                  <a:srgbClr val="002060"/>
                </a:solidFill>
              </a:rPr>
              <a:t>Лего</a:t>
            </a:r>
            <a:r>
              <a:rPr lang="uk-UA" sz="3600" b="1" dirty="0" smtClean="0">
                <a:solidFill>
                  <a:srgbClr val="002060"/>
                </a:solidFill>
              </a:rPr>
              <a:t>»</a:t>
            </a:r>
            <a:endParaRPr lang="uk-UA" sz="36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2636912"/>
            <a:ext cx="8355297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747968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61</Words>
  <Application>Microsoft Office PowerPoint</Application>
  <PresentationFormat>Экран (4:3)</PresentationFormat>
  <Paragraphs>9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Arial</vt:lpstr>
      <vt:lpstr>Calibri</vt:lpstr>
      <vt:lpstr>Тема Office</vt:lpstr>
      <vt:lpstr>Урок 10 Вчимося з’єднувати елементи літер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10  Вчимося з’єднувати елементи літер</dc:title>
  <dc:creator>Лариса</dc:creator>
  <cp:lastModifiedBy>Роман</cp:lastModifiedBy>
  <cp:revision>5</cp:revision>
  <dcterms:created xsi:type="dcterms:W3CDTF">2022-09-10T11:28:53Z</dcterms:created>
  <dcterms:modified xsi:type="dcterms:W3CDTF">2022-09-13T21:26:47Z</dcterms:modified>
</cp:coreProperties>
</file>