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0763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123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116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515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4070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04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408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96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0103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705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011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173EB-D04C-4B89-A23D-DD77FD6A8AE9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525F0-CC32-4C9B-993B-B14ED21EF5D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527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8525" y="332656"/>
            <a:ext cx="7772400" cy="1470025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20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</a:t>
            </a:r>
            <a:r>
              <a:rPr lang="uk-UA" sz="3600" b="1" dirty="0" smtClean="0">
                <a:solidFill>
                  <a:srgbClr val="FF0000"/>
                </a:solidFill>
              </a:rPr>
              <a:t>великої літери Т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8" y="1802681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5445224"/>
            <a:ext cx="6966520" cy="881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789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rgbClr val="002060"/>
                </a:solidFill>
              </a:rPr>
              <a:t>Клички тварин, імена</a:t>
            </a:r>
            <a:endParaRPr lang="uk-UA" sz="36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0213"/>
            <a:ext cx="4049698" cy="2761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Батьки дітей з сусідніх громад платитимуть за навчання у школах і садках  Луць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524" y="1579639"/>
            <a:ext cx="408525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4653136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      </a:t>
            </a:r>
            <a:r>
              <a:rPr lang="uk-UA" sz="3200" dirty="0" smtClean="0">
                <a:solidFill>
                  <a:srgbClr val="FF0000"/>
                </a:solidFill>
              </a:rPr>
              <a:t>Т</a:t>
            </a:r>
            <a:r>
              <a:rPr lang="uk-UA" sz="3200" dirty="0" smtClean="0"/>
              <a:t>ом і </a:t>
            </a:r>
            <a:r>
              <a:rPr lang="uk-UA" sz="3200" dirty="0" smtClean="0">
                <a:solidFill>
                  <a:srgbClr val="FF0000"/>
                </a:solidFill>
              </a:rPr>
              <a:t>Т</a:t>
            </a:r>
            <a:r>
              <a:rPr lang="uk-UA" sz="3200" dirty="0" smtClean="0"/>
              <a:t>ім.</a:t>
            </a:r>
            <a:endParaRPr lang="uk-UA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465313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         </a:t>
            </a:r>
            <a:r>
              <a:rPr lang="uk-UA" sz="2800" dirty="0" smtClean="0">
                <a:solidFill>
                  <a:srgbClr val="FF0000"/>
                </a:solidFill>
              </a:rPr>
              <a:t>Т</a:t>
            </a:r>
            <a:r>
              <a:rPr lang="uk-UA" sz="2800" dirty="0" smtClean="0"/>
              <a:t>ома, </a:t>
            </a:r>
            <a:r>
              <a:rPr lang="uk-UA" sz="2800" dirty="0" smtClean="0">
                <a:solidFill>
                  <a:srgbClr val="FF0000"/>
                </a:solidFill>
              </a:rPr>
              <a:t>Т</a:t>
            </a:r>
            <a:r>
              <a:rPr lang="uk-UA" sz="2800" dirty="0" smtClean="0"/>
              <a:t>имур, </a:t>
            </a:r>
            <a:r>
              <a:rPr lang="uk-UA" sz="2800" dirty="0" smtClean="0">
                <a:solidFill>
                  <a:srgbClr val="FF0000"/>
                </a:solidFill>
              </a:rPr>
              <a:t>Т</a:t>
            </a:r>
            <a:r>
              <a:rPr lang="uk-UA" sz="2800" dirty="0" smtClean="0"/>
              <a:t>аня і </a:t>
            </a:r>
            <a:r>
              <a:rPr lang="uk-UA" sz="2800" dirty="0" smtClean="0">
                <a:solidFill>
                  <a:srgbClr val="FF0000"/>
                </a:solidFill>
              </a:rPr>
              <a:t>Т</a:t>
            </a:r>
            <a:r>
              <a:rPr lang="uk-UA" sz="2800" dirty="0" smtClean="0"/>
              <a:t>арас.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963175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52122"/>
            <a:ext cx="8229600" cy="1143000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Подивись відео!</a:t>
            </a:r>
            <a:endParaRPr lang="uk-UA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0" t="24086" r="37205" b="56132"/>
          <a:stretch/>
        </p:blipFill>
        <p:spPr bwMode="auto">
          <a:xfrm>
            <a:off x="1691680" y="89225"/>
            <a:ext cx="6102810" cy="141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5575" y="1100347"/>
            <a:ext cx="228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uk-UA" sz="4400" dirty="0">
                <a:solidFill>
                  <a:srgbClr val="002060"/>
                </a:solidFill>
                <a:ea typeface="+mj-ea"/>
                <a:cs typeface="+mj-cs"/>
              </a:rPr>
              <a:t/>
            </a:r>
            <a:br>
              <a:rPr lang="uk-UA" sz="4400" dirty="0">
                <a:solidFill>
                  <a:srgbClr val="002060"/>
                </a:solidFill>
                <a:ea typeface="+mj-ea"/>
                <a:cs typeface="+mj-cs"/>
              </a:rPr>
            </a:br>
            <a:endParaRPr lang="uk-UA" sz="4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pic>
        <p:nvPicPr>
          <p:cNvPr id="6" name="y2mate.com - Письмо букви Т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122" t="1919" r="13030"/>
          <a:stretch/>
        </p:blipFill>
        <p:spPr>
          <a:xfrm>
            <a:off x="1108364" y="2546896"/>
            <a:ext cx="6844145" cy="345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0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/>
              <a:t>С. 23               </a:t>
            </a:r>
            <a:r>
              <a:rPr lang="uk-UA" sz="2800" b="1" dirty="0" smtClean="0">
                <a:solidFill>
                  <a:srgbClr val="002060"/>
                </a:solidFill>
              </a:rPr>
              <a:t>Потренуйся!</a:t>
            </a:r>
            <a:r>
              <a:rPr lang="uk-UA" sz="2800" b="1" dirty="0" smtClean="0"/>
              <a:t/>
            </a:r>
            <a:br>
              <a:rPr lang="uk-UA" sz="2800" b="1" dirty="0" smtClean="0"/>
            </a:br>
            <a:endParaRPr lang="uk-UA" sz="2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4" t="43250" r="36027" b="19040"/>
          <a:stretch/>
        </p:blipFill>
        <p:spPr bwMode="auto">
          <a:xfrm>
            <a:off x="971600" y="3645024"/>
            <a:ext cx="687912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3" t="61423" r="37549" b="26849"/>
          <a:stretch/>
        </p:blipFill>
        <p:spPr bwMode="auto">
          <a:xfrm>
            <a:off x="341935" y="1124744"/>
            <a:ext cx="833371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63688" y="285293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002060"/>
                </a:solidFill>
              </a:rPr>
              <a:t>      </a:t>
            </a:r>
            <a:r>
              <a:rPr lang="uk-UA" sz="2800" b="1" dirty="0" smtClean="0">
                <a:solidFill>
                  <a:srgbClr val="002060"/>
                </a:solidFill>
              </a:rPr>
              <a:t>Працюємо в зошиті  с. 26</a:t>
            </a:r>
            <a:endParaRPr lang="uk-UA" sz="2800" b="1" dirty="0"/>
          </a:p>
        </p:txBody>
      </p:sp>
    </p:spTree>
    <p:extLst>
      <p:ext uri="{BB962C8B-B14F-4D97-AF65-F5344CB8AC3E}">
        <p14:creationId xmlns:p14="http://schemas.microsoft.com/office/powerpoint/2010/main" val="165111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800" b="1" dirty="0" smtClean="0">
                <a:solidFill>
                  <a:srgbClr val="002060"/>
                </a:solidFill>
              </a:rPr>
              <a:t>зошиті,  </a:t>
            </a:r>
            <a:r>
              <a:rPr lang="uk-UA" sz="2800" b="1" dirty="0" smtClean="0">
                <a:solidFill>
                  <a:srgbClr val="002060"/>
                </a:solidFill>
              </a:rPr>
              <a:t>с. 26</a:t>
            </a:r>
            <a:endParaRPr lang="uk-UA" sz="2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7" t="18214" r="36196" b="15641"/>
          <a:stretch/>
        </p:blipFill>
        <p:spPr bwMode="auto">
          <a:xfrm>
            <a:off x="611560" y="1196752"/>
            <a:ext cx="8182085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9394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690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74</Words>
  <Application>Microsoft Office PowerPoint</Application>
  <PresentationFormat>Экран (4:3)</PresentationFormat>
  <Paragraphs>13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Урок 20 Написання великої літери Т</vt:lpstr>
      <vt:lpstr>Клички тварин, імена</vt:lpstr>
      <vt:lpstr>Подивись відео!</vt:lpstr>
      <vt:lpstr>С. 23               Потренуйся! </vt:lpstr>
      <vt:lpstr>Працюємо в зошиті,  с. 26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20  Написання великої літери Т</dc:title>
  <dc:creator>Лариса</dc:creator>
  <cp:lastModifiedBy>Роман</cp:lastModifiedBy>
  <cp:revision>5</cp:revision>
  <dcterms:created xsi:type="dcterms:W3CDTF">2022-09-11T13:18:14Z</dcterms:created>
  <dcterms:modified xsi:type="dcterms:W3CDTF">2022-09-13T22:47:27Z</dcterms:modified>
</cp:coreProperties>
</file>