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905D-C06B-46C2-80C6-C6D7DCF1523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2FBE2-2F2D-422F-ABF6-8F24DFA45AB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2773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905D-C06B-46C2-80C6-C6D7DCF1523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2FBE2-2F2D-422F-ABF6-8F24DFA45AB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5161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905D-C06B-46C2-80C6-C6D7DCF1523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2FBE2-2F2D-422F-ABF6-8F24DFA45AB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6828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905D-C06B-46C2-80C6-C6D7DCF1523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2FBE2-2F2D-422F-ABF6-8F24DFA45AB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5862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905D-C06B-46C2-80C6-C6D7DCF1523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2FBE2-2F2D-422F-ABF6-8F24DFA45AB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37775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905D-C06B-46C2-80C6-C6D7DCF1523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2FBE2-2F2D-422F-ABF6-8F24DFA45AB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7175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905D-C06B-46C2-80C6-C6D7DCF1523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2FBE2-2F2D-422F-ABF6-8F24DFA45AB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8404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905D-C06B-46C2-80C6-C6D7DCF1523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2FBE2-2F2D-422F-ABF6-8F24DFA45AB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823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905D-C06B-46C2-80C6-C6D7DCF1523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2FBE2-2F2D-422F-ABF6-8F24DFA45AB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5070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905D-C06B-46C2-80C6-C6D7DCF1523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2FBE2-2F2D-422F-ABF6-8F24DFA45AB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8832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905D-C06B-46C2-80C6-C6D7DCF1523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2FBE2-2F2D-422F-ABF6-8F24DFA45AB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129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A905D-C06B-46C2-80C6-C6D7DCF15233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2FBE2-2F2D-422F-ABF6-8F24DFA45AB2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5704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0051" y="116632"/>
            <a:ext cx="7804020" cy="1686049"/>
          </a:xfrm>
        </p:spPr>
        <p:txBody>
          <a:bodyPr>
            <a:normAutofit/>
          </a:bodyPr>
          <a:lstStyle/>
          <a:p>
            <a:r>
              <a:rPr lang="uk-UA" sz="3600" b="1" dirty="0" smtClean="0"/>
              <a:t>Урок 24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Написання </a:t>
            </a:r>
            <a:r>
              <a:rPr lang="uk-UA" sz="3600" b="1" dirty="0">
                <a:solidFill>
                  <a:srgbClr val="FF0000"/>
                </a:solidFill>
              </a:rPr>
              <a:t>в</a:t>
            </a:r>
            <a:r>
              <a:rPr lang="uk-UA" sz="3600" b="1" dirty="0" smtClean="0">
                <a:solidFill>
                  <a:srgbClr val="FF0000"/>
                </a:solidFill>
              </a:rPr>
              <a:t>еликої букви Д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37" y="1700808"/>
            <a:ext cx="8646018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55920" y="5445224"/>
            <a:ext cx="6659922" cy="89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Л. В. Шевчук. Видавництво «Літера», 2022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Див. також «Методичні рекомендації до уроків проведення письма»,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https://www.e-litera.com.ua/ukrainska-mova-bukvar-chastyna-persha/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698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" y="160338"/>
            <a:ext cx="8229600" cy="1143000"/>
          </a:xfrm>
        </p:spPr>
        <p:txBody>
          <a:bodyPr/>
          <a:lstStyle/>
          <a:p>
            <a:r>
              <a:rPr lang="uk-UA" b="1" dirty="0" smtClean="0">
                <a:solidFill>
                  <a:srgbClr val="002060"/>
                </a:solidFill>
              </a:rPr>
              <a:t>Велика чи мала?</a:t>
            </a:r>
            <a:endParaRPr lang="uk-UA" b="1" dirty="0">
              <a:solidFill>
                <a:srgbClr val="002060"/>
              </a:solidFill>
            </a:endParaRPr>
          </a:p>
        </p:txBody>
      </p:sp>
      <p:sp>
        <p:nvSpPr>
          <p:cNvPr id="4" name="AutoShape 4" descr="Дверь рисунок (67 фото) » Рисунки для срисовки и не тольк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1055006" y="5906889"/>
            <a:ext cx="32902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FF0000"/>
                </a:solidFill>
              </a:rPr>
              <a:t>           </a:t>
            </a:r>
            <a:r>
              <a:rPr lang="uk-UA" sz="2400" b="1" dirty="0" smtClean="0">
                <a:solidFill>
                  <a:srgbClr val="002060"/>
                </a:solidFill>
              </a:rPr>
              <a:t>річка </a:t>
            </a:r>
            <a:r>
              <a:rPr lang="uk-UA" sz="2400" b="1" dirty="0" smtClean="0">
                <a:solidFill>
                  <a:srgbClr val="FF0000"/>
                </a:solidFill>
              </a:rPr>
              <a:t>Д</a:t>
            </a:r>
            <a:r>
              <a:rPr lang="uk-UA" sz="2400" b="1" dirty="0" smtClean="0">
                <a:solidFill>
                  <a:srgbClr val="002060"/>
                </a:solidFill>
              </a:rPr>
              <a:t>ніпро</a:t>
            </a:r>
            <a:endParaRPr lang="uk-UA" sz="2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6391" y="5906888"/>
            <a:ext cx="2628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</a:t>
            </a:r>
            <a:r>
              <a:rPr lang="uk-UA" sz="2400" b="1" dirty="0" smtClean="0">
                <a:solidFill>
                  <a:srgbClr val="002060"/>
                </a:solidFill>
              </a:rPr>
              <a:t>місто </a:t>
            </a:r>
            <a:r>
              <a:rPr lang="uk-UA" sz="2400" b="1" dirty="0">
                <a:solidFill>
                  <a:srgbClr val="FF0000"/>
                </a:solidFill>
              </a:rPr>
              <a:t>Д</a:t>
            </a:r>
            <a:r>
              <a:rPr lang="uk-UA" sz="2400" b="1" dirty="0">
                <a:solidFill>
                  <a:srgbClr val="002060"/>
                </a:solidFill>
              </a:rPr>
              <a:t>ніпро</a:t>
            </a:r>
            <a:endParaRPr lang="uk-UA" sz="24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905" y="3305238"/>
            <a:ext cx="4236865" cy="23756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295675"/>
            <a:ext cx="4345176" cy="24388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6" y="268938"/>
            <a:ext cx="2582197" cy="295558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604" y="7937"/>
            <a:ext cx="2108510" cy="296973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636" y="546908"/>
            <a:ext cx="3217907" cy="318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821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y2mate.com - Письмо букви Д_1080p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 cstate="print"/>
          <a:srcRect l="12727" t="2728" r="12576"/>
          <a:stretch/>
        </p:blipFill>
        <p:spPr>
          <a:xfrm>
            <a:off x="1475655" y="980728"/>
            <a:ext cx="6830291" cy="50032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260648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   Подивись відео</a:t>
            </a:r>
            <a:endParaRPr lang="uk-UA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253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b="1" dirty="0" smtClean="0"/>
              <a:t>С. 28               </a:t>
            </a:r>
            <a:r>
              <a:rPr lang="uk-UA" sz="2400" b="1" dirty="0" smtClean="0">
                <a:solidFill>
                  <a:srgbClr val="002060"/>
                </a:solidFill>
              </a:rPr>
              <a:t>Потренуйся</a:t>
            </a:r>
            <a:r>
              <a:rPr lang="uk-UA" sz="2400" b="1" dirty="0" smtClean="0"/>
              <a:t/>
            </a:r>
            <a:br>
              <a:rPr lang="uk-UA" sz="2400" b="1" dirty="0" smtClean="0"/>
            </a:br>
            <a:endParaRPr lang="uk-UA" sz="24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8" t="37377" r="36869" b="11313"/>
          <a:stretch/>
        </p:blipFill>
        <p:spPr bwMode="auto">
          <a:xfrm>
            <a:off x="457200" y="1196752"/>
            <a:ext cx="8368445" cy="451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2441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260648"/>
            <a:ext cx="3841169" cy="1143000"/>
          </a:xfrm>
        </p:spPr>
        <p:txBody>
          <a:bodyPr>
            <a:normAutofit fontScale="90000"/>
          </a:bodyPr>
          <a:lstStyle/>
          <a:p>
            <a:r>
              <a:rPr lang="uk-UA" sz="3200" b="1" dirty="0" smtClean="0">
                <a:solidFill>
                  <a:srgbClr val="002060"/>
                </a:solidFill>
              </a:rPr>
              <a:t>Працюємо в зошиті,  </a:t>
            </a:r>
            <a:br>
              <a:rPr lang="uk-UA" sz="3200" b="1" dirty="0" smtClean="0">
                <a:solidFill>
                  <a:srgbClr val="002060"/>
                </a:solidFill>
              </a:rPr>
            </a:br>
            <a:r>
              <a:rPr lang="uk-UA" sz="3200" b="1" dirty="0" smtClean="0">
                <a:solidFill>
                  <a:srgbClr val="002060"/>
                </a:solidFill>
              </a:rPr>
              <a:t>с. 31</a:t>
            </a:r>
            <a:r>
              <a:rPr lang="uk-UA" sz="3200" dirty="0" smtClean="0"/>
              <a:t/>
            </a:r>
            <a:br>
              <a:rPr lang="uk-UA" sz="3200" dirty="0" smtClean="0"/>
            </a:br>
            <a:endParaRPr lang="uk-UA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8" t="24395" r="42256" b="10386"/>
          <a:stretch/>
        </p:blipFill>
        <p:spPr bwMode="auto">
          <a:xfrm>
            <a:off x="107504" y="260648"/>
            <a:ext cx="4755104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0" t="37382" r="41489" b="18445"/>
          <a:stretch/>
        </p:blipFill>
        <p:spPr bwMode="auto">
          <a:xfrm>
            <a:off x="2051720" y="3645024"/>
            <a:ext cx="6486817" cy="30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8458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5259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55</Words>
  <Application>Microsoft Office PowerPoint</Application>
  <PresentationFormat>Экран (4:3)</PresentationFormat>
  <Paragraphs>11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Урок 24 Написання великої букви Д</vt:lpstr>
      <vt:lpstr>Велика чи мала?</vt:lpstr>
      <vt:lpstr>Презентация PowerPoint</vt:lpstr>
      <vt:lpstr>С. 28               Потренуйся </vt:lpstr>
      <vt:lpstr>Працюємо в зошиті,   с. 31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24  Написання великої букви Д</dc:title>
  <dc:creator>Лариса</dc:creator>
  <cp:lastModifiedBy>Роман</cp:lastModifiedBy>
  <cp:revision>6</cp:revision>
  <dcterms:created xsi:type="dcterms:W3CDTF">2022-09-11T15:00:40Z</dcterms:created>
  <dcterms:modified xsi:type="dcterms:W3CDTF">2022-09-13T23:51:54Z</dcterms:modified>
</cp:coreProperties>
</file>