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0847-BE72-44FF-813A-C39AC744BA67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C07B-9AD3-49FF-9506-E8C652FDCB9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2652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0847-BE72-44FF-813A-C39AC744BA67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C07B-9AD3-49FF-9506-E8C652FDCB9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5331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0847-BE72-44FF-813A-C39AC744BA67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C07B-9AD3-49FF-9506-E8C652FDCB9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5258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0847-BE72-44FF-813A-C39AC744BA67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C07B-9AD3-49FF-9506-E8C652FDCB9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0869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0847-BE72-44FF-813A-C39AC744BA67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C07B-9AD3-49FF-9506-E8C652FDCB9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7907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0847-BE72-44FF-813A-C39AC744BA67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C07B-9AD3-49FF-9506-E8C652FDCB9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117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0847-BE72-44FF-813A-C39AC744BA67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C07B-9AD3-49FF-9506-E8C652FDCB9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55394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0847-BE72-44FF-813A-C39AC744BA67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C07B-9AD3-49FF-9506-E8C652FDCB9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892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0847-BE72-44FF-813A-C39AC744BA67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C07B-9AD3-49FF-9506-E8C652FDCB9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8681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0847-BE72-44FF-813A-C39AC744BA67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C07B-9AD3-49FF-9506-E8C652FDCB9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5525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0847-BE72-44FF-813A-C39AC744BA67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4C07B-9AD3-49FF-9506-E8C652FDCB9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9931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40847-BE72-44FF-813A-C39AC744BA67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4C07B-9AD3-49FF-9506-E8C652FDCB9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8237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Урок 4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Похилі лінії із заокругленням унизу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225" y="2204864"/>
            <a:ext cx="5019592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132856"/>
            <a:ext cx="230425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5661248"/>
            <a:ext cx="648072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 smtClean="0"/>
              <a:t>Л. В. Шевчук. Видавництво «Літера», 2022 </a:t>
            </a:r>
          </a:p>
          <a:p>
            <a:r>
              <a:rPr lang="uk-UA" sz="14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400" dirty="0" smtClean="0"/>
              <a:t>https://www.e-litera.com.ua/ukrainska-mova-bukvar-chastyna-persha</a:t>
            </a:r>
            <a:r>
              <a:rPr lang="uk-UA" dirty="0" smtClean="0"/>
              <a:t>/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78699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80728"/>
            <a:ext cx="5976664" cy="549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404664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                      </a:t>
            </a:r>
            <a:r>
              <a:rPr lang="uk-UA" sz="2400" b="1" dirty="0" smtClean="0">
                <a:solidFill>
                  <a:srgbClr val="002060"/>
                </a:solidFill>
              </a:rPr>
              <a:t>Пори року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165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6" t="33277" r="19237" b="16098"/>
          <a:stretch/>
        </p:blipFill>
        <p:spPr bwMode="auto">
          <a:xfrm>
            <a:off x="539552" y="1988840"/>
            <a:ext cx="7897091" cy="3588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119675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6</a:t>
            </a:r>
          </a:p>
        </p:txBody>
      </p:sp>
    </p:spTree>
    <p:extLst>
      <p:ext uri="{BB962C8B-B14F-4D97-AF65-F5344CB8AC3E}">
        <p14:creationId xmlns:p14="http://schemas.microsoft.com/office/powerpoint/2010/main" val="1599322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5" t="28586" r="20940" b="42877"/>
          <a:stretch/>
        </p:blipFill>
        <p:spPr bwMode="auto">
          <a:xfrm>
            <a:off x="539552" y="2132856"/>
            <a:ext cx="811865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55776" y="1124744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6</a:t>
            </a:r>
          </a:p>
        </p:txBody>
      </p:sp>
    </p:spTree>
    <p:extLst>
      <p:ext uri="{BB962C8B-B14F-4D97-AF65-F5344CB8AC3E}">
        <p14:creationId xmlns:p14="http://schemas.microsoft.com/office/powerpoint/2010/main" val="500014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0" t="36013" r="18597" b="21181"/>
          <a:stretch/>
        </p:blipFill>
        <p:spPr bwMode="auto">
          <a:xfrm>
            <a:off x="429492" y="2324220"/>
            <a:ext cx="8229600" cy="3034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8042" y="188236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С. 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00182" y="1782405"/>
            <a:ext cx="2236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Потренуймося!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99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1" t="18617" r="18811" b="26654"/>
          <a:stretch/>
        </p:blipFill>
        <p:spPr bwMode="auto">
          <a:xfrm>
            <a:off x="532478" y="1484784"/>
            <a:ext cx="8091055" cy="3879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69269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6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705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9453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63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Урок 4 Похилі лінії із заокругленням унизу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4  Похилі лінії із заокругленням унизу</dc:title>
  <dc:creator>Лариса</dc:creator>
  <cp:lastModifiedBy>Роман</cp:lastModifiedBy>
  <cp:revision>7</cp:revision>
  <dcterms:created xsi:type="dcterms:W3CDTF">2022-09-10T10:22:15Z</dcterms:created>
  <dcterms:modified xsi:type="dcterms:W3CDTF">2022-09-13T21:24:28Z</dcterms:modified>
</cp:coreProperties>
</file>