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2" r:id="rId8"/>
    <p:sldId id="264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802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357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556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328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8403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700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4221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037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983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6668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850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2C39-7CC0-4E46-A3E2-37D40A87640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5332-4F3A-468E-92FE-22AA9FDA2E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0013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918648" cy="1800199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1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 уроці письма. Робочий рядок, 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його складові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ариса\Desktop\stock-photo-multiethnic-kids-writing-notebooks-less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561934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5949280"/>
            <a:ext cx="73448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</a:p>
          <a:p>
            <a:endParaRPr lang="uk-UA" sz="1400" dirty="0" smtClean="0"/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20882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000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Олівець Vector Art Stock Images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6" descr="Олівець Vector Art Stock Images | Depositphot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92696"/>
            <a:ext cx="225457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6" t="-2312" r="22941"/>
          <a:stretch/>
        </p:blipFill>
        <p:spPr bwMode="auto">
          <a:xfrm>
            <a:off x="5868144" y="3645024"/>
            <a:ext cx="2213359" cy="2781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2" t="2299" r="4701" b="3681"/>
          <a:stretch/>
        </p:blipFill>
        <p:spPr bwMode="auto">
          <a:xfrm>
            <a:off x="1292304" y="4149080"/>
            <a:ext cx="2811084" cy="223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6" t="5029" r="23454" b="6001"/>
          <a:stretch/>
        </p:blipFill>
        <p:spPr bwMode="auto">
          <a:xfrm>
            <a:off x="1426025" y="459903"/>
            <a:ext cx="1111629" cy="3090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1808820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Загадки</a:t>
            </a:r>
            <a:endParaRPr lang="uk-UA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2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2" t="26436" r="19875" b="23722"/>
          <a:stretch/>
        </p:blipFill>
        <p:spPr bwMode="auto">
          <a:xfrm>
            <a:off x="3707904" y="2492896"/>
            <a:ext cx="4978896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2040" y="1844824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rgbClr val="002060"/>
                </a:solidFill>
              </a:rPr>
              <a:t>Працюємо в </a:t>
            </a:r>
            <a:r>
              <a:rPr lang="uk-UA" sz="2400" dirty="0" smtClean="0">
                <a:solidFill>
                  <a:srgbClr val="002060"/>
                </a:solidFill>
              </a:rPr>
              <a:t>зошиті, </a:t>
            </a:r>
            <a:r>
              <a:rPr lang="uk-UA" sz="2400" dirty="0">
                <a:solidFill>
                  <a:srgbClr val="002060"/>
                </a:solidFill>
              </a:rPr>
              <a:t>с. 2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106923" cy="438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980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06"/>
          <a:stretch/>
        </p:blipFill>
        <p:spPr bwMode="auto">
          <a:xfrm>
            <a:off x="323850" y="1843089"/>
            <a:ext cx="8496300" cy="282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1196752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       </a:t>
            </a:r>
            <a:r>
              <a:rPr lang="uk-UA" sz="3200" b="1" dirty="0" smtClean="0">
                <a:solidFill>
                  <a:srgbClr val="FF0000"/>
                </a:solidFill>
              </a:rPr>
              <a:t>Сторінка зошита</a:t>
            </a:r>
            <a:endParaRPr lang="uk-UA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80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6" t="27405" r="19237" b="34815"/>
          <a:stretch/>
        </p:blipFill>
        <p:spPr bwMode="auto">
          <a:xfrm>
            <a:off x="107504" y="1052736"/>
            <a:ext cx="885698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33265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    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1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85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0" t="39141" r="17851" b="26262"/>
          <a:stretch/>
        </p:blipFill>
        <p:spPr bwMode="auto">
          <a:xfrm>
            <a:off x="471054" y="2660072"/>
            <a:ext cx="8285019" cy="2452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2060848"/>
            <a:ext cx="4203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    Працюємо в зошиті с. 2</a:t>
            </a:r>
            <a:endParaRPr lang="uk-UA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18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2" t="33593" r="18313" b="19298"/>
          <a:stretch/>
        </p:blipFill>
        <p:spPr bwMode="auto">
          <a:xfrm>
            <a:off x="595086" y="1124745"/>
            <a:ext cx="8101096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65635" y="476672"/>
            <a:ext cx="3334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зошиті с. </a:t>
            </a:r>
            <a:r>
              <a:rPr lang="uk-UA" sz="2400" b="1" dirty="0" smtClean="0">
                <a:solidFill>
                  <a:srgbClr val="002060"/>
                </a:solidFill>
              </a:rPr>
              <a:t>2</a:t>
            </a:r>
          </a:p>
          <a:p>
            <a:endParaRPr lang="uk-UA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60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7849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67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Урок 1 На уроці письма. Робочий рядок,  його складові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 На уроці письма. Робочий рядок, його складові.</dc:title>
  <dc:creator>Лариса</dc:creator>
  <cp:lastModifiedBy>Роман</cp:lastModifiedBy>
  <cp:revision>19</cp:revision>
  <dcterms:created xsi:type="dcterms:W3CDTF">2022-09-10T09:10:45Z</dcterms:created>
  <dcterms:modified xsi:type="dcterms:W3CDTF">2022-09-13T21:23:26Z</dcterms:modified>
</cp:coreProperties>
</file>