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6D48-CF6E-466F-9708-A87EA4AD1304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2A0B7-A9D7-4341-9B95-7ECB2700E86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3683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6D48-CF6E-466F-9708-A87EA4AD1304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2A0B7-A9D7-4341-9B95-7ECB2700E86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197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6D48-CF6E-466F-9708-A87EA4AD1304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2A0B7-A9D7-4341-9B95-7ECB2700E86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7896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6D48-CF6E-466F-9708-A87EA4AD1304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2A0B7-A9D7-4341-9B95-7ECB2700E86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95827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6D48-CF6E-466F-9708-A87EA4AD1304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2A0B7-A9D7-4341-9B95-7ECB2700E86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0932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6D48-CF6E-466F-9708-A87EA4AD1304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2A0B7-A9D7-4341-9B95-7ECB2700E86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72870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6D48-CF6E-466F-9708-A87EA4AD1304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2A0B7-A9D7-4341-9B95-7ECB2700E86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2899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6D48-CF6E-466F-9708-A87EA4AD1304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2A0B7-A9D7-4341-9B95-7ECB2700E86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88152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6D48-CF6E-466F-9708-A87EA4AD1304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2A0B7-A9D7-4341-9B95-7ECB2700E86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8401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6D48-CF6E-466F-9708-A87EA4AD1304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2A0B7-A9D7-4341-9B95-7ECB2700E86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4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E6D48-CF6E-466F-9708-A87EA4AD1304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2A0B7-A9D7-4341-9B95-7ECB2700E86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36778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E6D48-CF6E-466F-9708-A87EA4AD1304}" type="datetimeFigureOut">
              <a:rPr lang="uk-UA" smtClean="0"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2A0B7-A9D7-4341-9B95-7ECB2700E86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16468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3174" y="251855"/>
            <a:ext cx="7772400" cy="1470025"/>
          </a:xfrm>
        </p:spPr>
        <p:txBody>
          <a:bodyPr>
            <a:noAutofit/>
          </a:bodyPr>
          <a:lstStyle/>
          <a:p>
            <a:r>
              <a:rPr lang="uk-UA" sz="3600" b="1" dirty="0" smtClean="0"/>
              <a:t>Урок 15</a:t>
            </a:r>
            <a:br>
              <a:rPr lang="uk-UA" sz="3600" b="1" dirty="0" smtClean="0"/>
            </a:br>
            <a:r>
              <a:rPr lang="uk-UA" sz="3600" b="1" dirty="0" smtClean="0">
                <a:solidFill>
                  <a:srgbClr val="FF0000"/>
                </a:solidFill>
              </a:rPr>
              <a:t>Написання </a:t>
            </a:r>
            <a:r>
              <a:rPr lang="uk-UA" sz="3600" b="1" dirty="0" smtClean="0">
                <a:solidFill>
                  <a:srgbClr val="FF0000"/>
                </a:solidFill>
              </a:rPr>
              <a:t>великої і малої </a:t>
            </a:r>
            <a:r>
              <a:rPr lang="uk-UA" sz="3600" b="1" dirty="0" smtClean="0">
                <a:solidFill>
                  <a:srgbClr val="FF0000"/>
                </a:solidFill>
              </a:rPr>
              <a:t>О </a:t>
            </a:r>
            <a:r>
              <a:rPr lang="uk-UA" sz="3600" b="1" dirty="0" err="1">
                <a:solidFill>
                  <a:srgbClr val="FF0000"/>
                </a:solidFill>
              </a:rPr>
              <a:t>о</a:t>
            </a:r>
            <a:endParaRPr lang="uk-UA" sz="3600" b="1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5" y="1916832"/>
            <a:ext cx="8139113" cy="338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19115" y="5661248"/>
            <a:ext cx="6462464" cy="89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Л. В. Шевчук. Видавництво «Літера», 2022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Див. також «Методичні рекомендації до уроків проведення письма»,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https://www.e-litera.com.ua/ukrainska-mova-bukvar-chastyna-persha/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762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548680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rgbClr val="002060"/>
                </a:solidFill>
              </a:rPr>
              <a:t>               </a:t>
            </a:r>
            <a:r>
              <a:rPr lang="uk-UA" sz="3600" b="1" dirty="0" smtClean="0">
                <a:solidFill>
                  <a:srgbClr val="002060"/>
                </a:solidFill>
              </a:rPr>
              <a:t>осінь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219441"/>
            <a:ext cx="7632848" cy="476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49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11960" y="480595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>
                <a:solidFill>
                  <a:srgbClr val="FF0000"/>
                </a:solidFill>
              </a:rPr>
              <a:t>  </a:t>
            </a:r>
            <a:r>
              <a:rPr lang="uk-UA" sz="3200" b="1" dirty="0" smtClean="0">
                <a:solidFill>
                  <a:srgbClr val="FF0000"/>
                </a:solidFill>
              </a:rPr>
              <a:t>о</a:t>
            </a:r>
            <a:endParaRPr lang="uk-UA" sz="3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78519" y="2702720"/>
            <a:ext cx="40254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>
                <a:solidFill>
                  <a:srgbClr val="FF0000"/>
                </a:solidFill>
              </a:rPr>
              <a:t>О</a:t>
            </a:r>
            <a:r>
              <a:rPr lang="uk-UA" sz="3200" dirty="0" smtClean="0">
                <a:solidFill>
                  <a:srgbClr val="002060"/>
                </a:solidFill>
              </a:rPr>
              <a:t>стап       </a:t>
            </a:r>
            <a:r>
              <a:rPr lang="uk-UA" sz="3200" dirty="0" smtClean="0">
                <a:solidFill>
                  <a:srgbClr val="FF0000"/>
                </a:solidFill>
              </a:rPr>
              <a:t>О</a:t>
            </a:r>
            <a:r>
              <a:rPr lang="uk-UA" sz="3200" dirty="0" smtClean="0">
                <a:solidFill>
                  <a:srgbClr val="002060"/>
                </a:solidFill>
              </a:rPr>
              <a:t>лег    </a:t>
            </a:r>
            <a:r>
              <a:rPr lang="uk-UA" sz="3200" dirty="0" smtClean="0">
                <a:solidFill>
                  <a:srgbClr val="FF0000"/>
                </a:solidFill>
              </a:rPr>
              <a:t>О</a:t>
            </a:r>
            <a:r>
              <a:rPr lang="uk-UA" sz="3200" dirty="0" smtClean="0">
                <a:solidFill>
                  <a:srgbClr val="002060"/>
                </a:solidFill>
              </a:rPr>
              <a:t>ля</a:t>
            </a:r>
            <a:endParaRPr lang="uk-UA" sz="3200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" y="4152570"/>
            <a:ext cx="4334256" cy="27043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295" y="557302"/>
            <a:ext cx="2653487" cy="26534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7370" y="144636"/>
            <a:ext cx="2463014" cy="152372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331" y="278263"/>
            <a:ext cx="3573609" cy="455971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39" y="3336415"/>
            <a:ext cx="3974575" cy="3530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799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4" t="17445" r="37655" b="28608"/>
          <a:stretch/>
        </p:blipFill>
        <p:spPr bwMode="auto">
          <a:xfrm>
            <a:off x="251520" y="1340767"/>
            <a:ext cx="8532919" cy="5184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15816" y="563488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>Працюємо 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зошиті,  </a:t>
            </a:r>
            <a:r>
              <a:rPr lang="uk-UA" sz="2400" b="1" dirty="0" smtClean="0">
                <a:solidFill>
                  <a:srgbClr val="002060"/>
                </a:solidFill>
              </a:rPr>
              <a:t>с. 20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2940430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55" t="34450" r="36059" b="44831"/>
          <a:stretch/>
        </p:blipFill>
        <p:spPr bwMode="auto">
          <a:xfrm>
            <a:off x="107504" y="4509120"/>
            <a:ext cx="8627373" cy="1800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3861048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С. 19               </a:t>
            </a:r>
            <a:r>
              <a:rPr lang="uk-UA" sz="2400" b="1" dirty="0">
                <a:solidFill>
                  <a:srgbClr val="002060"/>
                </a:solidFill>
              </a:rPr>
              <a:t>Потренуйся!</a:t>
            </a:r>
            <a:endParaRPr lang="uk-UA" b="1" dirty="0"/>
          </a:p>
        </p:txBody>
      </p:sp>
      <p:pic>
        <p:nvPicPr>
          <p:cNvPr id="4" name="y2mate.com - Письмо букви О_1080p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12433" r="12287"/>
          <a:stretch/>
        </p:blipFill>
        <p:spPr>
          <a:xfrm>
            <a:off x="1271704" y="1052736"/>
            <a:ext cx="6026727" cy="23338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11760" y="332656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         </a:t>
            </a:r>
            <a:r>
              <a:rPr lang="uk-UA" sz="2400" dirty="0" smtClean="0">
                <a:solidFill>
                  <a:srgbClr val="002060"/>
                </a:solidFill>
              </a:rPr>
              <a:t>Подивись відео!</a:t>
            </a:r>
            <a:endParaRPr lang="uk-UA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461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2" t="19986" r="35618" b="13949"/>
          <a:stretch/>
        </p:blipFill>
        <p:spPr bwMode="auto">
          <a:xfrm>
            <a:off x="1043608" y="1340768"/>
            <a:ext cx="7039953" cy="4682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95736" y="764704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Працюємо в зошиті  с. 20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900181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8900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64</Words>
  <Application>Microsoft Office PowerPoint</Application>
  <PresentationFormat>Экран (4:3)</PresentationFormat>
  <Paragraphs>12</Paragraphs>
  <Slides>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Урок 15 Написання великої і малої О 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15  Написання великої і малої О, о</dc:title>
  <dc:creator>Лариса</dc:creator>
  <cp:lastModifiedBy>Роман</cp:lastModifiedBy>
  <cp:revision>9</cp:revision>
  <dcterms:created xsi:type="dcterms:W3CDTF">2022-09-11T08:55:22Z</dcterms:created>
  <dcterms:modified xsi:type="dcterms:W3CDTF">2022-09-13T22:19:26Z</dcterms:modified>
</cp:coreProperties>
</file>