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FF6A-F642-4C1E-B653-1AAE47F12D9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48D7-F98A-42ED-8A1A-8595168D046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4551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FF6A-F642-4C1E-B653-1AAE47F12D9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48D7-F98A-42ED-8A1A-8595168D046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2061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FF6A-F642-4C1E-B653-1AAE47F12D9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48D7-F98A-42ED-8A1A-8595168D046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4497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FF6A-F642-4C1E-B653-1AAE47F12D9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48D7-F98A-42ED-8A1A-8595168D046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7002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FF6A-F642-4C1E-B653-1AAE47F12D9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48D7-F98A-42ED-8A1A-8595168D046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07885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FF6A-F642-4C1E-B653-1AAE47F12D9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48D7-F98A-42ED-8A1A-8595168D046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3191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FF6A-F642-4C1E-B653-1AAE47F12D9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48D7-F98A-42ED-8A1A-8595168D046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0966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FF6A-F642-4C1E-B653-1AAE47F12D9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48D7-F98A-42ED-8A1A-8595168D046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2151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FF6A-F642-4C1E-B653-1AAE47F12D9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48D7-F98A-42ED-8A1A-8595168D046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6825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FF6A-F642-4C1E-B653-1AAE47F12D9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48D7-F98A-42ED-8A1A-8595168D046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0291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FF6A-F642-4C1E-B653-1AAE47F12D9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F48D7-F98A-42ED-8A1A-8595168D046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4978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FFF6A-F642-4C1E-B653-1AAE47F12D9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F48D7-F98A-42ED-8A1A-8595168D046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07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6310" y="376717"/>
            <a:ext cx="8529612" cy="1470025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Урок 21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Закріплення </a:t>
            </a:r>
            <a:r>
              <a:rPr lang="uk-UA" sz="3600" b="1" dirty="0" smtClean="0">
                <a:solidFill>
                  <a:srgbClr val="FF0000"/>
                </a:solidFill>
              </a:rPr>
              <a:t>написання вивчених букв.</a:t>
            </a:r>
            <a:br>
              <a:rPr lang="uk-UA" sz="3600" b="1" dirty="0" smtClean="0">
                <a:solidFill>
                  <a:srgbClr val="FF0000"/>
                </a:solidFill>
              </a:rPr>
            </a:br>
            <a:r>
              <a:rPr lang="uk-UA" sz="3600" b="1" dirty="0" smtClean="0">
                <a:solidFill>
                  <a:srgbClr val="FF0000"/>
                </a:solidFill>
              </a:rPr>
              <a:t>РЗМ </a:t>
            </a:r>
            <a:r>
              <a:rPr lang="uk-UA" sz="3600" b="1" dirty="0" smtClean="0">
                <a:solidFill>
                  <a:srgbClr val="FF0000"/>
                </a:solidFill>
              </a:rPr>
              <a:t>«Моя сім’я»</a:t>
            </a:r>
            <a:endParaRPr lang="uk-UA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10" y="1988840"/>
            <a:ext cx="8139113" cy="338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6310" y="5589240"/>
            <a:ext cx="6659922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Л. В. Шевчук. Видавництво «Літера», 2022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Див. також «Методичні рекомендації до уроків проведення письма»,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https://www.e-litera.com.ua/ukrainska-mova-bukvar-chastyna-persha/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86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-3429"/>
            <a:ext cx="4773216" cy="1143000"/>
          </a:xfrm>
        </p:spPr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</a:rPr>
              <a:t>Моя сім’я</a:t>
            </a:r>
            <a:endParaRPr lang="uk-UA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220" y="914935"/>
            <a:ext cx="5119486" cy="29241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97" y="546860"/>
            <a:ext cx="3284429" cy="32844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806" y="4090030"/>
            <a:ext cx="3510076" cy="264207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821" y="3914756"/>
            <a:ext cx="4024783" cy="281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573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2060"/>
                </a:solidFill>
              </a:rPr>
              <a:t>Тато і мама.</a:t>
            </a:r>
            <a:endParaRPr lang="uk-UA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193" y="1417638"/>
            <a:ext cx="3802365" cy="2530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Українці здебільшого вважають, що справа жінки – сім'я, а чоловіка –  заробітки. Опитування | Українська правда _Житт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01" y="1389000"/>
            <a:ext cx="3888432" cy="258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48327" r="60311" b="39164"/>
          <a:stretch/>
        </p:blipFill>
        <p:spPr bwMode="auto">
          <a:xfrm>
            <a:off x="1763688" y="4581128"/>
            <a:ext cx="5519725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467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dirty="0" smtClean="0">
                <a:solidFill>
                  <a:srgbClr val="002060"/>
                </a:solidFill>
              </a:rPr>
              <a:t>Працюємо в </a:t>
            </a:r>
            <a:r>
              <a:rPr lang="uk-UA" sz="2800" b="1" dirty="0" smtClean="0">
                <a:solidFill>
                  <a:srgbClr val="002060"/>
                </a:solidFill>
              </a:rPr>
              <a:t>зошиті,  </a:t>
            </a:r>
            <a:r>
              <a:rPr lang="uk-UA" sz="2800" b="1" dirty="0" smtClean="0">
                <a:solidFill>
                  <a:srgbClr val="002060"/>
                </a:solidFill>
              </a:rPr>
              <a:t>с. 27</a:t>
            </a:r>
            <a:r>
              <a:rPr lang="uk-UA" sz="2800" b="1" dirty="0" smtClean="0"/>
              <a:t/>
            </a:r>
            <a:br>
              <a:rPr lang="uk-UA" sz="2800" b="1" dirty="0" smtClean="0"/>
            </a:br>
            <a:endParaRPr lang="uk-UA" sz="28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8" t="31813" r="39899" b="24604"/>
          <a:stretch/>
        </p:blipFill>
        <p:spPr bwMode="auto">
          <a:xfrm>
            <a:off x="2051210" y="944357"/>
            <a:ext cx="4897054" cy="2340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4" t="28413" r="36196" b="12550"/>
          <a:stretch/>
        </p:blipFill>
        <p:spPr bwMode="auto">
          <a:xfrm>
            <a:off x="1424222" y="3429000"/>
            <a:ext cx="6172114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1048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401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47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Урок 21 Закріплення написання вивчених букв. РЗМ «Моя сім’я»</vt:lpstr>
      <vt:lpstr>Моя сім’я</vt:lpstr>
      <vt:lpstr>Тато і мама.</vt:lpstr>
      <vt:lpstr>Працюємо в зошиті,  с. 27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21  Закріплення написання вивчених букв. РМ «Моя сім’я»</dc:title>
  <dc:creator>Лариса</dc:creator>
  <cp:lastModifiedBy>Роман</cp:lastModifiedBy>
  <cp:revision>6</cp:revision>
  <dcterms:created xsi:type="dcterms:W3CDTF">2022-09-11T13:51:30Z</dcterms:created>
  <dcterms:modified xsi:type="dcterms:W3CDTF">2022-09-13T23:03:30Z</dcterms:modified>
</cp:coreProperties>
</file>