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5098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216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535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0054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5790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362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849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180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10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782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689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0223A-7FE0-4490-B848-C010A13BAB99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2F5C5-2F63-4E92-947D-CC2E3DCA77A5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885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6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Лінії із заокругленням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804" y="1988840"/>
            <a:ext cx="597570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18705"/>
            <a:ext cx="22322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1560" y="5733256"/>
            <a:ext cx="64807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6315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4896544" cy="298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1" t="28057" r="20532" b="27224"/>
          <a:stretch/>
        </p:blipFill>
        <p:spPr bwMode="auto">
          <a:xfrm>
            <a:off x="3419872" y="4077072"/>
            <a:ext cx="5095203" cy="2243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74138" y="3212976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8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712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2577217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87824" y="2606181"/>
            <a:ext cx="3128337" cy="4013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20898"/>
            <a:ext cx="255691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471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0" t="47350" r="18172" b="30172"/>
          <a:stretch/>
        </p:blipFill>
        <p:spPr bwMode="auto">
          <a:xfrm>
            <a:off x="323528" y="2780928"/>
            <a:ext cx="8285018" cy="159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4115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5</a:t>
            </a:r>
            <a:endParaRPr lang="uk-U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2276872"/>
            <a:ext cx="223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9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6" t="32300" r="26264" b="33850"/>
          <a:stretch/>
        </p:blipFill>
        <p:spPr bwMode="auto">
          <a:xfrm>
            <a:off x="755576" y="1988840"/>
            <a:ext cx="7416824" cy="273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1124744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8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86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3" t="26045" r="18917" b="26263"/>
          <a:stretch/>
        </p:blipFill>
        <p:spPr bwMode="auto">
          <a:xfrm>
            <a:off x="457200" y="1731818"/>
            <a:ext cx="8160328" cy="3380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98072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8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38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073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61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6 Лінії із заокругленням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6  Лінії із заокругленням</dc:title>
  <dc:creator>Лариса</dc:creator>
  <cp:lastModifiedBy>Роман</cp:lastModifiedBy>
  <cp:revision>6</cp:revision>
  <dcterms:created xsi:type="dcterms:W3CDTF">2022-09-10T10:42:20Z</dcterms:created>
  <dcterms:modified xsi:type="dcterms:W3CDTF">2022-09-13T21:25:09Z</dcterms:modified>
</cp:coreProperties>
</file>