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8" autoAdjust="0"/>
    <p:restoredTop sz="94660"/>
  </p:normalViewPr>
  <p:slideViewPr>
    <p:cSldViewPr>
      <p:cViewPr varScale="1">
        <p:scale>
          <a:sx n="91" d="100"/>
          <a:sy n="91" d="100"/>
        </p:scale>
        <p:origin x="14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8356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1747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3382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8021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4642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1849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1786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9184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5246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5787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2858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84F68-8F8F-4EE0-A4AF-08CE6C5B820A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D4DA-C06D-420C-B2A5-6AE845A3BF1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930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8363" y="149789"/>
            <a:ext cx="7772400" cy="1470025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Урок 23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Написання великої та малої Н </a:t>
            </a:r>
            <a:r>
              <a:rPr lang="uk-UA" sz="3600" b="1" dirty="0" err="1" smtClean="0">
                <a:solidFill>
                  <a:srgbClr val="FF0000"/>
                </a:solidFill>
              </a:rPr>
              <a:t>н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" y="1639742"/>
            <a:ext cx="8139113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5920" y="5445224"/>
            <a:ext cx="6659922" cy="89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Л. В. Шевчук. Видавництво «Літера», 2022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Див. також «Методичні рекомендації до уроків проведення письма»,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https://www.e-litera.com.ua/ukrainska-mova-bukvar-chastyna-persha/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895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Велика чи мала?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7545" y="604201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</a:t>
            </a:r>
            <a:r>
              <a:rPr lang="uk-UA" sz="3200" dirty="0" smtClean="0">
                <a:solidFill>
                  <a:srgbClr val="FF0000"/>
                </a:solidFill>
              </a:rPr>
              <a:t>Н</a:t>
            </a:r>
            <a:r>
              <a:rPr lang="uk-UA" sz="3200" dirty="0" smtClean="0">
                <a:solidFill>
                  <a:srgbClr val="002060"/>
                </a:solidFill>
              </a:rPr>
              <a:t>аталка і </a:t>
            </a:r>
            <a:r>
              <a:rPr lang="uk-UA" sz="3200" dirty="0" smtClean="0">
                <a:solidFill>
                  <a:srgbClr val="FF0000"/>
                </a:solidFill>
              </a:rPr>
              <a:t>Н</a:t>
            </a:r>
            <a:r>
              <a:rPr lang="uk-UA" sz="3200" dirty="0" smtClean="0">
                <a:solidFill>
                  <a:srgbClr val="002060"/>
                </a:solidFill>
              </a:rPr>
              <a:t>астя.</a:t>
            </a:r>
            <a:endParaRPr lang="uk-UA" sz="32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68" y="1196752"/>
            <a:ext cx="3693169" cy="3074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87" y="-152514"/>
            <a:ext cx="2971806" cy="3121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917" y="3272946"/>
            <a:ext cx="3012883" cy="23129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4" y="294474"/>
            <a:ext cx="2279004" cy="33275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54" y="4359235"/>
            <a:ext cx="3658171" cy="245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03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0" t="29954" r="39679" b="47958"/>
          <a:stretch/>
        </p:blipFill>
        <p:spPr bwMode="auto">
          <a:xfrm>
            <a:off x="1558604" y="332656"/>
            <a:ext cx="689237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y2mate.com - Письмо букви Н_10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3030" t="2728" r="13333"/>
          <a:stretch/>
        </p:blipFill>
        <p:spPr>
          <a:xfrm>
            <a:off x="1331640" y="2924944"/>
            <a:ext cx="6733310" cy="30758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  </a:t>
            </a:r>
            <a:r>
              <a:rPr lang="uk-UA" sz="2400" b="1" dirty="0" smtClean="0">
                <a:solidFill>
                  <a:srgbClr val="002060"/>
                </a:solidFill>
              </a:rPr>
              <a:t>Подивись відео!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30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/>
              <a:t>С. 28               </a:t>
            </a:r>
            <a:r>
              <a:rPr lang="uk-UA" sz="3200" b="1" dirty="0" smtClean="0">
                <a:solidFill>
                  <a:srgbClr val="002060"/>
                </a:solidFill>
              </a:rPr>
              <a:t>Потренуйся!</a:t>
            </a:r>
            <a:r>
              <a:rPr lang="uk-UA" sz="3200" b="1" dirty="0" smtClean="0"/>
              <a:t/>
            </a:r>
            <a:br>
              <a:rPr lang="uk-UA" sz="3200" b="1" dirty="0" smtClean="0"/>
            </a:br>
            <a:endParaRPr lang="uk-UA" sz="32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2" t="36517" r="36364" b="28930"/>
          <a:stretch/>
        </p:blipFill>
        <p:spPr bwMode="auto">
          <a:xfrm>
            <a:off x="2523111" y="951949"/>
            <a:ext cx="4381842" cy="125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5" t="21065" r="36733" b="14024"/>
          <a:stretch/>
        </p:blipFill>
        <p:spPr bwMode="auto">
          <a:xfrm>
            <a:off x="2051720" y="2853858"/>
            <a:ext cx="5684664" cy="378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2348880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</a:t>
            </a:r>
            <a:r>
              <a:rPr lang="uk-UA" sz="2400" b="1" dirty="0" smtClean="0">
                <a:solidFill>
                  <a:srgbClr val="002060"/>
                </a:solidFill>
              </a:rPr>
              <a:t>Працюємо в зошиті  с. 30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266610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9" t="40927" r="37737" b="16891"/>
          <a:stretch/>
        </p:blipFill>
        <p:spPr bwMode="auto">
          <a:xfrm>
            <a:off x="165530" y="1484784"/>
            <a:ext cx="875840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620688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</a:rPr>
              <a:t>Працюємо в зошиті,  с. 30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1845177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675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67</Words>
  <Application>Microsoft Office PowerPoint</Application>
  <PresentationFormat>Экран (4:3)</PresentationFormat>
  <Paragraphs>11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Урок 23 Написання великої та малої Н н</vt:lpstr>
      <vt:lpstr>Велика чи мала?</vt:lpstr>
      <vt:lpstr>Презентация PowerPoint</vt:lpstr>
      <vt:lpstr>С. 28               Потренуйся!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23  Написання великої та малої Н, н</dc:title>
  <dc:creator>Лариса</dc:creator>
  <cp:lastModifiedBy>Роман</cp:lastModifiedBy>
  <cp:revision>5</cp:revision>
  <dcterms:created xsi:type="dcterms:W3CDTF">2022-09-11T14:36:49Z</dcterms:created>
  <dcterms:modified xsi:type="dcterms:W3CDTF">2022-09-13T23:30:14Z</dcterms:modified>
</cp:coreProperties>
</file>