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492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63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478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836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239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9724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823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3770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05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5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552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0C3EE-25DC-4C5A-88B3-FDB6673AB14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9D8D2-6207-4901-B6A9-6F2258E1ACF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804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2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Міжрядкові лінії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5434388" cy="327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877272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Л. В. Шевчук. Видавництво «Літера», 2022 </a:t>
            </a:r>
          </a:p>
          <a:p>
            <a:r>
              <a:rPr lang="uk-UA" sz="14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400" dirty="0" smtClean="0"/>
              <a:t>https://www.e-litera.com.ua/ukrainska-mova-bukvar-chastyna-persha/</a:t>
            </a:r>
          </a:p>
          <a:p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76872"/>
            <a:ext cx="2345550" cy="305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6599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1916832"/>
            <a:ext cx="37125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dirty="0" smtClean="0"/>
              <a:t>Олівець в руці катаю,</a:t>
            </a:r>
          </a:p>
          <a:p>
            <a:pPr>
              <a:lnSpc>
                <a:spcPct val="150000"/>
              </a:lnSpc>
            </a:pPr>
            <a:r>
              <a:rPr lang="uk-UA" sz="2400" dirty="0" smtClean="0"/>
              <a:t>Поміж пальчиків кручу,</a:t>
            </a:r>
          </a:p>
          <a:p>
            <a:pPr>
              <a:lnSpc>
                <a:spcPct val="150000"/>
              </a:lnSpc>
            </a:pPr>
            <a:r>
              <a:rPr lang="uk-UA" sz="2400" dirty="0" smtClean="0"/>
              <a:t>Неодмінно кожен палець</a:t>
            </a:r>
          </a:p>
          <a:p>
            <a:pPr>
              <a:lnSpc>
                <a:spcPct val="150000"/>
              </a:lnSpc>
            </a:pPr>
            <a:r>
              <a:rPr lang="uk-UA" sz="2400" dirty="0" err="1" smtClean="0"/>
              <a:t>Буть</a:t>
            </a:r>
            <a:r>
              <a:rPr lang="uk-UA" sz="2400" dirty="0" smtClean="0"/>
              <a:t> слухняним я навчу.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50" y="1214140"/>
            <a:ext cx="3714171" cy="373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461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6" t="24286" r="23708" b="37857"/>
          <a:stretch/>
        </p:blipFill>
        <p:spPr bwMode="auto">
          <a:xfrm>
            <a:off x="381902" y="1641762"/>
            <a:ext cx="8473666" cy="301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112474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зошиті, с. 3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4" t="35623" r="17853" b="23331"/>
          <a:stretch/>
        </p:blipFill>
        <p:spPr bwMode="auto">
          <a:xfrm>
            <a:off x="365867" y="2132856"/>
            <a:ext cx="8382000" cy="2909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48478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3</a:t>
            </a:r>
          </a:p>
        </p:txBody>
      </p:sp>
    </p:spTree>
    <p:extLst>
      <p:ext uri="{BB962C8B-B14F-4D97-AF65-F5344CB8AC3E}">
        <p14:creationId xmlns:p14="http://schemas.microsoft.com/office/powerpoint/2010/main" val="1257819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3" t="23699" r="18384" b="18445"/>
          <a:stretch/>
        </p:blipFill>
        <p:spPr bwMode="auto">
          <a:xfrm>
            <a:off x="415635" y="1565564"/>
            <a:ext cx="8271165" cy="4100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98072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3</a:t>
            </a:r>
          </a:p>
        </p:txBody>
      </p:sp>
    </p:spTree>
    <p:extLst>
      <p:ext uri="{BB962C8B-B14F-4D97-AF65-F5344CB8AC3E}">
        <p14:creationId xmlns:p14="http://schemas.microsoft.com/office/powerpoint/2010/main" val="3315091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27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74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Урок 2 Міжрядкові лінії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  Міжрядкові лінії</dc:title>
  <dc:creator>Лариса</dc:creator>
  <cp:lastModifiedBy>Роман</cp:lastModifiedBy>
  <cp:revision>7</cp:revision>
  <dcterms:created xsi:type="dcterms:W3CDTF">2022-09-10T09:56:14Z</dcterms:created>
  <dcterms:modified xsi:type="dcterms:W3CDTF">2022-09-13T21:23:43Z</dcterms:modified>
</cp:coreProperties>
</file>