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7B21-906C-4217-A992-4892A8C91C9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A39A-44D0-4F73-88CE-599348AC5C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5345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7B21-906C-4217-A992-4892A8C91C9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A39A-44D0-4F73-88CE-599348AC5C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8666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7B21-906C-4217-A992-4892A8C91C9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A39A-44D0-4F73-88CE-599348AC5C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368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7B21-906C-4217-A992-4892A8C91C9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A39A-44D0-4F73-88CE-599348AC5C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3269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7B21-906C-4217-A992-4892A8C91C9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A39A-44D0-4F73-88CE-599348AC5C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7072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7B21-906C-4217-A992-4892A8C91C9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A39A-44D0-4F73-88CE-599348AC5C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784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7B21-906C-4217-A992-4892A8C91C9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A39A-44D0-4F73-88CE-599348AC5C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2946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7B21-906C-4217-A992-4892A8C91C9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A39A-44D0-4F73-88CE-599348AC5C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069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7B21-906C-4217-A992-4892A8C91C9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A39A-44D0-4F73-88CE-599348AC5C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396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7B21-906C-4217-A992-4892A8C91C9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A39A-44D0-4F73-88CE-599348AC5C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578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7B21-906C-4217-A992-4892A8C91C9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A39A-44D0-4F73-88CE-599348AC5C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983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F7B21-906C-4217-A992-4892A8C91C9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2A39A-44D0-4F73-88CE-599348AC5C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7911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7837" y="188640"/>
            <a:ext cx="7630616" cy="1944216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22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Написання малої букви д</a:t>
            </a:r>
            <a:endParaRPr lang="uk-UA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37" y="1916832"/>
            <a:ext cx="8139113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6310" y="5589240"/>
            <a:ext cx="6659922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 В. Шевчук. Видавництво «Літера», 2022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Див. також «Методичні рекомендації до уроків проведення письма»,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https://www.e-litera.com.ua/ukrainska-mova-bukvar-chastyna-persha/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700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20" y="113663"/>
            <a:ext cx="4332984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Хто де живе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4" name="AutoShape 4" descr="Рисунки гнезда птиц для срисовки (20 фото) • Прикольные картинки и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57" y="1252442"/>
            <a:ext cx="3932111" cy="225830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93" y="3713716"/>
            <a:ext cx="3927026" cy="29452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6610" y="436784"/>
            <a:ext cx="4240725" cy="30739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756" y="3713716"/>
            <a:ext cx="4259580" cy="289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713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1" t="31518" r="46706" b="48936"/>
          <a:stretch/>
        </p:blipFill>
        <p:spPr bwMode="auto">
          <a:xfrm>
            <a:off x="1857756" y="332656"/>
            <a:ext cx="5403274" cy="1385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y2mate.com - Письмо букви Д_10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2726" t="2458" r="12880"/>
          <a:stretch/>
        </p:blipFill>
        <p:spPr>
          <a:xfrm>
            <a:off x="1691680" y="2708920"/>
            <a:ext cx="6048672" cy="32918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1988840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Подивись відео!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26135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/>
              <a:t>С. 28               </a:t>
            </a:r>
            <a:r>
              <a:rPr lang="uk-UA" sz="3200" b="1" dirty="0" smtClean="0">
                <a:solidFill>
                  <a:srgbClr val="002060"/>
                </a:solidFill>
              </a:rPr>
              <a:t>Потренуйся!</a:t>
            </a:r>
            <a:r>
              <a:rPr lang="uk-UA" sz="3200" b="1" dirty="0" smtClean="0"/>
              <a:t/>
            </a:r>
            <a:br>
              <a:rPr lang="uk-UA" sz="3200" b="1" dirty="0" smtClean="0"/>
            </a:br>
            <a:endParaRPr lang="uk-UA" sz="32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4" t="43868" r="36701" b="24295"/>
          <a:stretch/>
        </p:blipFill>
        <p:spPr bwMode="auto">
          <a:xfrm>
            <a:off x="2483768" y="908720"/>
            <a:ext cx="4405745" cy="1427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8" t="30737" r="36165" b="4566"/>
          <a:stretch/>
        </p:blipFill>
        <p:spPr bwMode="auto">
          <a:xfrm>
            <a:off x="1943708" y="3114034"/>
            <a:ext cx="5544616" cy="3433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9752" y="2564904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в зошиті,  с. 29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1904349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002060"/>
                </a:solidFill>
              </a:rPr>
              <a:t>Працюємо в зошиті,  с. 29</a:t>
            </a:r>
            <a:r>
              <a:rPr lang="uk-UA" sz="3200" b="1" dirty="0" smtClean="0"/>
              <a:t/>
            </a:r>
            <a:br>
              <a:rPr lang="uk-UA" sz="3200" b="1" dirty="0" smtClean="0"/>
            </a:br>
            <a:endParaRPr lang="uk-UA" sz="32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3" t="39541" r="37710" b="22131"/>
          <a:stretch/>
        </p:blipFill>
        <p:spPr bwMode="auto">
          <a:xfrm>
            <a:off x="1475656" y="878116"/>
            <a:ext cx="6552728" cy="261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645024"/>
            <a:ext cx="3744416" cy="29911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4145919"/>
            <a:ext cx="2161481" cy="249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417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4624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61</Words>
  <Application>Microsoft Office PowerPoint</Application>
  <PresentationFormat>Экран (4:3)</PresentationFormat>
  <Paragraphs>10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Урок 22 Написання малої букви д</vt:lpstr>
      <vt:lpstr>Хто де живе</vt:lpstr>
      <vt:lpstr>Презентация PowerPoint</vt:lpstr>
      <vt:lpstr>С. 28               Потренуйся! </vt:lpstr>
      <vt:lpstr>Працюємо в зошиті,  с. 29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22  Написання малої букви д</dc:title>
  <dc:creator>Лариса</dc:creator>
  <cp:lastModifiedBy>Роман</cp:lastModifiedBy>
  <cp:revision>6</cp:revision>
  <dcterms:created xsi:type="dcterms:W3CDTF">2022-09-11T14:13:52Z</dcterms:created>
  <dcterms:modified xsi:type="dcterms:W3CDTF">2022-09-13T23:20:47Z</dcterms:modified>
</cp:coreProperties>
</file>