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06" autoAdjust="0"/>
    <p:restoredTop sz="94660"/>
  </p:normalViewPr>
  <p:slideViewPr>
    <p:cSldViewPr>
      <p:cViewPr varScale="1">
        <p:scale>
          <a:sx n="86" d="100"/>
          <a:sy n="86" d="100"/>
        </p:scale>
        <p:origin x="145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EAF87-48D4-44AD-BD75-EA20920FFBE6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54001-9B13-40D0-A5AA-7F8C5CD9BA3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08859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EAF87-48D4-44AD-BD75-EA20920FFBE6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54001-9B13-40D0-A5AA-7F8C5CD9BA3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00430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EAF87-48D4-44AD-BD75-EA20920FFBE6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54001-9B13-40D0-A5AA-7F8C5CD9BA3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553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EAF87-48D4-44AD-BD75-EA20920FFBE6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54001-9B13-40D0-A5AA-7F8C5CD9BA3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3837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EAF87-48D4-44AD-BD75-EA20920FFBE6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54001-9B13-40D0-A5AA-7F8C5CD9BA3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01616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EAF87-48D4-44AD-BD75-EA20920FFBE6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54001-9B13-40D0-A5AA-7F8C5CD9BA3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20491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EAF87-48D4-44AD-BD75-EA20920FFBE6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54001-9B13-40D0-A5AA-7F8C5CD9BA3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54034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EAF87-48D4-44AD-BD75-EA20920FFBE6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54001-9B13-40D0-A5AA-7F8C5CD9BA3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53431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EAF87-48D4-44AD-BD75-EA20920FFBE6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54001-9B13-40D0-A5AA-7F8C5CD9BA3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2482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EAF87-48D4-44AD-BD75-EA20920FFBE6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54001-9B13-40D0-A5AA-7F8C5CD9BA3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07187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EAF87-48D4-44AD-BD75-EA20920FFBE6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54001-9B13-40D0-A5AA-7F8C5CD9BA3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64713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EAF87-48D4-44AD-BD75-EA20920FFBE6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354001-9B13-40D0-A5AA-7F8C5CD9BA3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88595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6125" y="331410"/>
            <a:ext cx="7772400" cy="1470025"/>
          </a:xfrm>
        </p:spPr>
        <p:txBody>
          <a:bodyPr>
            <a:normAutofit/>
          </a:bodyPr>
          <a:lstStyle/>
          <a:p>
            <a:r>
              <a:rPr lang="uk-UA" sz="3600" b="1" dirty="0" smtClean="0"/>
              <a:t>Урок 18</a:t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Написання </a:t>
            </a:r>
            <a:r>
              <a:rPr lang="uk-UA" sz="3600" b="1" dirty="0" smtClean="0">
                <a:solidFill>
                  <a:srgbClr val="FF0000"/>
                </a:solidFill>
              </a:rPr>
              <a:t>великої і малої </a:t>
            </a:r>
            <a:r>
              <a:rPr lang="uk-UA" sz="3600" b="1" dirty="0" smtClean="0">
                <a:solidFill>
                  <a:srgbClr val="FF0000"/>
                </a:solidFill>
              </a:rPr>
              <a:t>М </a:t>
            </a:r>
            <a:r>
              <a:rPr lang="uk-UA" sz="3600" b="1" dirty="0" smtClean="0">
                <a:solidFill>
                  <a:srgbClr val="FF0000"/>
                </a:solidFill>
              </a:rPr>
              <a:t>м</a:t>
            </a:r>
            <a:endParaRPr lang="uk-UA" sz="36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68" y="1778658"/>
            <a:ext cx="8139113" cy="338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77063" y="5589240"/>
            <a:ext cx="6182525" cy="881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Л. В. Шевчук. Видавництво «Літера», 2022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Див. також «Методичні рекомендації до уроків проведення письма»,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https://www.e-litera.com.ua/ukrainska-mova-bukvar-chastyna-persha/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729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548680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           </a:t>
            </a:r>
            <a:r>
              <a:rPr lang="uk-UA" sz="2400" b="1" dirty="0" smtClean="0">
                <a:solidFill>
                  <a:srgbClr val="002060"/>
                </a:solidFill>
              </a:rPr>
              <a:t>Знайди пару</a:t>
            </a:r>
            <a:endParaRPr lang="uk-UA" sz="24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268760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r>
              <a:rPr lang="uk-UA" sz="4000" dirty="0" smtClean="0"/>
              <a:t>У      А   </a:t>
            </a:r>
            <a:r>
              <a:rPr lang="uk-UA" sz="4000" dirty="0"/>
              <a:t>и   </a:t>
            </a:r>
            <a:r>
              <a:rPr lang="uk-UA" sz="4000" dirty="0" smtClean="0"/>
              <a:t>І   о   у  Е  О      і  И а  е</a:t>
            </a:r>
            <a:endParaRPr lang="uk-U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78" t="24505" r="82905" b="66137"/>
          <a:stretch/>
        </p:blipFill>
        <p:spPr bwMode="auto">
          <a:xfrm>
            <a:off x="5664966" y="3313797"/>
            <a:ext cx="990362" cy="967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78" t="17640" r="83543" b="75495"/>
          <a:stretch/>
        </p:blipFill>
        <p:spPr bwMode="auto">
          <a:xfrm>
            <a:off x="2293855" y="2514753"/>
            <a:ext cx="978208" cy="799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7" t="36960" r="83863" b="56843"/>
          <a:stretch/>
        </p:blipFill>
        <p:spPr bwMode="auto">
          <a:xfrm>
            <a:off x="1036693" y="2143316"/>
            <a:ext cx="877731" cy="818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7" t="43157" r="83863" b="47177"/>
          <a:stretch/>
        </p:blipFill>
        <p:spPr bwMode="auto">
          <a:xfrm>
            <a:off x="3836371" y="2072922"/>
            <a:ext cx="611117" cy="888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8" t="54972" r="85140" b="37405"/>
          <a:stretch/>
        </p:blipFill>
        <p:spPr bwMode="auto">
          <a:xfrm>
            <a:off x="1797062" y="4493100"/>
            <a:ext cx="610339" cy="952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0" t="61032" r="83970" b="29195"/>
          <a:stretch/>
        </p:blipFill>
        <p:spPr bwMode="auto">
          <a:xfrm>
            <a:off x="5508104" y="2080831"/>
            <a:ext cx="614715" cy="99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12" t="15866" r="50965" b="77474"/>
          <a:stretch/>
        </p:blipFill>
        <p:spPr bwMode="auto">
          <a:xfrm>
            <a:off x="7164288" y="2143316"/>
            <a:ext cx="1200986" cy="818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15" t="22722" r="50220" b="68762"/>
          <a:stretch/>
        </p:blipFill>
        <p:spPr bwMode="auto">
          <a:xfrm>
            <a:off x="7262833" y="4005064"/>
            <a:ext cx="1217926" cy="1294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2" t="43157" r="79818" b="46786"/>
          <a:stretch/>
        </p:blipFill>
        <p:spPr bwMode="auto">
          <a:xfrm>
            <a:off x="4644008" y="4493100"/>
            <a:ext cx="789532" cy="131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24" t="58882" r="58204" b="30172"/>
          <a:stretch/>
        </p:blipFill>
        <p:spPr bwMode="auto">
          <a:xfrm>
            <a:off x="4327470" y="3194196"/>
            <a:ext cx="633075" cy="1087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83" t="70024" r="77262" b="21181"/>
          <a:stretch/>
        </p:blipFill>
        <p:spPr bwMode="auto">
          <a:xfrm>
            <a:off x="2902269" y="3645446"/>
            <a:ext cx="730861" cy="1370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95" t="77842" r="70797" b="11079"/>
          <a:stretch/>
        </p:blipFill>
        <p:spPr bwMode="auto">
          <a:xfrm>
            <a:off x="683569" y="3228125"/>
            <a:ext cx="732650" cy="1695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3297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 descr="Буква М. Слова на букву М. Імена на букву М. Українська Абетка. Український  Алфавіт. - YouTub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635648"/>
            <a:ext cx="5296787" cy="3233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40835" y="548680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rgbClr val="FF0000"/>
                </a:solidFill>
              </a:rPr>
              <a:t>        </a:t>
            </a:r>
            <a:r>
              <a:rPr lang="uk-UA" sz="2800" b="1" dirty="0" smtClean="0">
                <a:solidFill>
                  <a:srgbClr val="FF0000"/>
                </a:solidFill>
              </a:rPr>
              <a:t>м</a:t>
            </a:r>
            <a:endParaRPr lang="uk-UA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5059917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rgbClr val="FF0000"/>
                </a:solidFill>
              </a:rPr>
              <a:t>М</a:t>
            </a:r>
            <a:r>
              <a:rPr lang="uk-UA" sz="3600" dirty="0" smtClean="0">
                <a:solidFill>
                  <a:srgbClr val="002060"/>
                </a:solidFill>
              </a:rPr>
              <a:t>атвій</a:t>
            </a:r>
            <a:endParaRPr lang="uk-UA" sz="3600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32723" y="5053843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rgbClr val="FF0000"/>
                </a:solidFill>
              </a:rPr>
              <a:t>М</a:t>
            </a:r>
            <a:r>
              <a:rPr lang="uk-UA" sz="3600" dirty="0" smtClean="0">
                <a:solidFill>
                  <a:srgbClr val="002060"/>
                </a:solidFill>
              </a:rPr>
              <a:t>арійка</a:t>
            </a:r>
            <a:endParaRPr lang="uk-UA" sz="36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5648"/>
            <a:ext cx="3377913" cy="309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85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4" t="29563" r="37336" b="53237"/>
          <a:stretch/>
        </p:blipFill>
        <p:spPr bwMode="auto">
          <a:xfrm>
            <a:off x="323528" y="404664"/>
            <a:ext cx="8237477" cy="1651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y2mate.com - Письмо букви М_1080p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12424" t="3265" r="12424"/>
          <a:stretch/>
        </p:blipFill>
        <p:spPr>
          <a:xfrm>
            <a:off x="1136072" y="3068960"/>
            <a:ext cx="6871855" cy="31683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27784" y="2420888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    </a:t>
            </a:r>
            <a:r>
              <a:rPr lang="uk-UA" sz="2400" b="1" dirty="0" smtClean="0">
                <a:solidFill>
                  <a:srgbClr val="002060"/>
                </a:solidFill>
              </a:rPr>
              <a:t>Подивись відео!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62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6" t="23308" r="36058" b="11017"/>
          <a:stretch/>
        </p:blipFill>
        <p:spPr bwMode="auto">
          <a:xfrm>
            <a:off x="611560" y="1052736"/>
            <a:ext cx="7940167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83768" y="476672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С. 23               </a:t>
            </a:r>
            <a:r>
              <a:rPr lang="uk-UA" sz="2400" b="1" dirty="0" smtClean="0">
                <a:solidFill>
                  <a:srgbClr val="002060"/>
                </a:solidFill>
              </a:rPr>
              <a:t>Потренуйся!</a:t>
            </a:r>
            <a:endParaRPr lang="uk-UA" sz="2400" b="1" dirty="0"/>
          </a:p>
        </p:txBody>
      </p:sp>
    </p:spTree>
    <p:extLst>
      <p:ext uri="{BB962C8B-B14F-4D97-AF65-F5344CB8AC3E}">
        <p14:creationId xmlns:p14="http://schemas.microsoft.com/office/powerpoint/2010/main" val="1511828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55" t="20963" r="36059" b="29390"/>
          <a:stretch/>
        </p:blipFill>
        <p:spPr bwMode="auto">
          <a:xfrm>
            <a:off x="179512" y="1628800"/>
            <a:ext cx="8875658" cy="4437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736" y="980728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</a:t>
            </a:r>
            <a:r>
              <a:rPr lang="uk-UA" sz="2400" b="1" dirty="0" smtClean="0">
                <a:solidFill>
                  <a:srgbClr val="002060"/>
                </a:solidFill>
              </a:rPr>
              <a:t>Працюємо в </a:t>
            </a:r>
            <a:r>
              <a:rPr lang="uk-UA" sz="2400" b="1" dirty="0" smtClean="0">
                <a:solidFill>
                  <a:srgbClr val="002060"/>
                </a:solidFill>
              </a:rPr>
              <a:t>зошиті,  </a:t>
            </a:r>
            <a:r>
              <a:rPr lang="uk-UA" sz="2400" b="1" dirty="0" smtClean="0">
                <a:solidFill>
                  <a:srgbClr val="002060"/>
                </a:solidFill>
              </a:rPr>
              <a:t>с. 24</a:t>
            </a:r>
            <a:endParaRPr lang="uk-UA" sz="2400" b="1" dirty="0"/>
          </a:p>
        </p:txBody>
      </p:sp>
    </p:spTree>
    <p:extLst>
      <p:ext uri="{BB962C8B-B14F-4D97-AF65-F5344CB8AC3E}">
        <p14:creationId xmlns:p14="http://schemas.microsoft.com/office/powerpoint/2010/main" val="3822043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55" t="20377" r="36165" b="21375"/>
          <a:stretch/>
        </p:blipFill>
        <p:spPr bwMode="auto">
          <a:xfrm>
            <a:off x="320145" y="1370385"/>
            <a:ext cx="8575717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83768" y="908720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</a:t>
            </a:r>
            <a:r>
              <a:rPr lang="uk-UA" sz="2400" b="1" dirty="0" smtClean="0">
                <a:solidFill>
                  <a:srgbClr val="002060"/>
                </a:solidFill>
              </a:rPr>
              <a:t>Працюємо в </a:t>
            </a:r>
            <a:r>
              <a:rPr lang="uk-UA" sz="2400" b="1" dirty="0" smtClean="0">
                <a:solidFill>
                  <a:srgbClr val="002060"/>
                </a:solidFill>
              </a:rPr>
              <a:t>зошиті,  </a:t>
            </a:r>
            <a:r>
              <a:rPr lang="uk-UA" sz="2400" b="1" dirty="0" smtClean="0">
                <a:solidFill>
                  <a:srgbClr val="002060"/>
                </a:solidFill>
              </a:rPr>
              <a:t>с. 24</a:t>
            </a:r>
            <a:endParaRPr lang="uk-UA" sz="2400" b="1" dirty="0"/>
          </a:p>
        </p:txBody>
      </p:sp>
    </p:spTree>
    <p:extLst>
      <p:ext uri="{BB962C8B-B14F-4D97-AF65-F5344CB8AC3E}">
        <p14:creationId xmlns:p14="http://schemas.microsoft.com/office/powerpoint/2010/main" val="1186896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7402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79</Words>
  <Application>Microsoft Office PowerPoint</Application>
  <PresentationFormat>Экран (4:3)</PresentationFormat>
  <Paragraphs>14</Paragraphs>
  <Slides>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Урок 18 Написання великої і малої М 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18  Написання великої і малої М, м</dc:title>
  <dc:creator>Лариса</dc:creator>
  <cp:lastModifiedBy>Роман</cp:lastModifiedBy>
  <cp:revision>7</cp:revision>
  <dcterms:created xsi:type="dcterms:W3CDTF">2022-09-11T10:45:04Z</dcterms:created>
  <dcterms:modified xsi:type="dcterms:W3CDTF">2022-09-13T22:33:26Z</dcterms:modified>
</cp:coreProperties>
</file>