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52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B31F0-BB2D-4584-A094-D508349188C7}" type="datetimeFigureOut">
              <a:rPr lang="uk-UA" smtClean="0"/>
              <a:t>14.09.2022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0ACBE-68DB-4F18-8804-BA436AC4A7D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297592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B31F0-BB2D-4584-A094-D508349188C7}" type="datetimeFigureOut">
              <a:rPr lang="uk-UA" smtClean="0"/>
              <a:t>14.09.2022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0ACBE-68DB-4F18-8804-BA436AC4A7D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585769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B31F0-BB2D-4584-A094-D508349188C7}" type="datetimeFigureOut">
              <a:rPr lang="uk-UA" smtClean="0"/>
              <a:t>14.09.2022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0ACBE-68DB-4F18-8804-BA436AC4A7D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940148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B31F0-BB2D-4584-A094-D508349188C7}" type="datetimeFigureOut">
              <a:rPr lang="uk-UA" smtClean="0"/>
              <a:t>14.09.2022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0ACBE-68DB-4F18-8804-BA436AC4A7D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071961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B31F0-BB2D-4584-A094-D508349188C7}" type="datetimeFigureOut">
              <a:rPr lang="uk-UA" smtClean="0"/>
              <a:t>14.09.2022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0ACBE-68DB-4F18-8804-BA436AC4A7D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577522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B31F0-BB2D-4584-A094-D508349188C7}" type="datetimeFigureOut">
              <a:rPr lang="uk-UA" smtClean="0"/>
              <a:t>14.09.2022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0ACBE-68DB-4F18-8804-BA436AC4A7D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591947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B31F0-BB2D-4584-A094-D508349188C7}" type="datetimeFigureOut">
              <a:rPr lang="uk-UA" smtClean="0"/>
              <a:t>14.09.2022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0ACBE-68DB-4F18-8804-BA436AC4A7D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66191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B31F0-BB2D-4584-A094-D508349188C7}" type="datetimeFigureOut">
              <a:rPr lang="uk-UA" smtClean="0"/>
              <a:t>14.09.2022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0ACBE-68DB-4F18-8804-BA436AC4A7D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590939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B31F0-BB2D-4584-A094-D508349188C7}" type="datetimeFigureOut">
              <a:rPr lang="uk-UA" smtClean="0"/>
              <a:t>14.09.2022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0ACBE-68DB-4F18-8804-BA436AC4A7D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910514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B31F0-BB2D-4584-A094-D508349188C7}" type="datetimeFigureOut">
              <a:rPr lang="uk-UA" smtClean="0"/>
              <a:t>14.09.2022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0ACBE-68DB-4F18-8804-BA436AC4A7D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935587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B31F0-BB2D-4584-A094-D508349188C7}" type="datetimeFigureOut">
              <a:rPr lang="uk-UA" smtClean="0"/>
              <a:t>14.09.2022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0ACBE-68DB-4F18-8804-BA436AC4A7D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572810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6B31F0-BB2D-4584-A094-D508349188C7}" type="datetimeFigureOut">
              <a:rPr lang="uk-UA" smtClean="0"/>
              <a:t>14.09.2022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F0ACBE-68DB-4F18-8804-BA436AC4A7D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780257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8"/>
            <a:ext cx="7772400" cy="1440159"/>
          </a:xfrm>
        </p:spPr>
        <p:txBody>
          <a:bodyPr>
            <a:noAutofit/>
          </a:bodyPr>
          <a:lstStyle/>
          <a:p>
            <a:r>
              <a:rPr lang="uk-UA" sz="3600" b="1" dirty="0" smtClean="0"/>
              <a:t>Урок 12</a:t>
            </a:r>
            <a:br>
              <a:rPr lang="uk-UA" sz="3600" b="1" dirty="0" smtClean="0"/>
            </a:br>
            <a:r>
              <a:rPr lang="uk-UA" sz="3600" b="1" dirty="0" smtClean="0">
                <a:solidFill>
                  <a:srgbClr val="FF0000"/>
                </a:solidFill>
              </a:rPr>
              <a:t>Письмо великої і малої У </a:t>
            </a:r>
            <a:r>
              <a:rPr lang="uk-UA" sz="3600" b="1" dirty="0" err="1" smtClean="0">
                <a:solidFill>
                  <a:srgbClr val="FF0000"/>
                </a:solidFill>
              </a:rPr>
              <a:t>у</a:t>
            </a:r>
            <a:endParaRPr lang="uk-UA" sz="3600" b="1" dirty="0">
              <a:solidFill>
                <a:srgbClr val="FF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443" y="1916832"/>
            <a:ext cx="8139113" cy="3389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08247" y="5733256"/>
            <a:ext cx="6246440" cy="8903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Л. В. Шевчук. Видавництво «Літера», 2022 </a:t>
            </a:r>
            <a:endParaRPr lang="ru-RU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Див. також «Методичні рекомендації до уроків проведення письма», </a:t>
            </a:r>
            <a:endParaRPr lang="ru-RU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https://www.e-litera.com.ua/ukrainska-mova-bukvar-chastyna-persha/</a:t>
            </a:r>
            <a:endParaRPr lang="ru-RU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95824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Як намалювати дівчинку ✍ 100 фото прикольних шаблонів і зразків як малювати  дівчинку з довгим волоссям поетапно - Ідеї декору своїми рукам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3" name="AutoShape 4" descr="Як намалювати дівчинку ✍ 100 фото прикольних шаблонів і зразків як малювати  дівчинку з довгим волоссям поетапно - Ідеї декору своїми руками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4" name="AutoShape 8" descr="Українська мова для 2 класу: завдання та тести онлайн - Learning.ua -  Підбираємо питання до прикметника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5" name="TextBox 4"/>
          <p:cNvSpPr txBox="1"/>
          <p:nvPr/>
        </p:nvSpPr>
        <p:spPr>
          <a:xfrm>
            <a:off x="4364360" y="2204864"/>
            <a:ext cx="206767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b="1" dirty="0" smtClean="0">
                <a:solidFill>
                  <a:srgbClr val="FF0000"/>
                </a:solidFill>
              </a:rPr>
              <a:t>У</a:t>
            </a:r>
            <a:r>
              <a:rPr lang="uk-UA" sz="3600" b="1" dirty="0" smtClean="0">
                <a:solidFill>
                  <a:srgbClr val="002060"/>
                </a:solidFill>
              </a:rPr>
              <a:t>країна</a:t>
            </a:r>
          </a:p>
          <a:p>
            <a:r>
              <a:rPr lang="uk-UA" sz="3600" b="1" dirty="0" smtClean="0">
                <a:solidFill>
                  <a:srgbClr val="FF0000"/>
                </a:solidFill>
              </a:rPr>
              <a:t>У</a:t>
            </a:r>
            <a:r>
              <a:rPr lang="uk-UA" sz="3600" b="1" dirty="0" smtClean="0">
                <a:solidFill>
                  <a:srgbClr val="002060"/>
                </a:solidFill>
              </a:rPr>
              <a:t>лянка</a:t>
            </a:r>
          </a:p>
          <a:p>
            <a:r>
              <a:rPr lang="uk-UA" sz="3600" b="1" dirty="0" smtClean="0">
                <a:solidFill>
                  <a:srgbClr val="FF0000"/>
                </a:solidFill>
              </a:rPr>
              <a:t>у</a:t>
            </a:r>
            <a:r>
              <a:rPr lang="uk-UA" sz="3600" b="1" dirty="0" smtClean="0">
                <a:solidFill>
                  <a:srgbClr val="002060"/>
                </a:solidFill>
              </a:rPr>
              <a:t>чениця</a:t>
            </a:r>
          </a:p>
          <a:p>
            <a:r>
              <a:rPr lang="uk-UA" sz="3600" b="1" dirty="0" smtClean="0">
                <a:solidFill>
                  <a:srgbClr val="FF0000"/>
                </a:solidFill>
              </a:rPr>
              <a:t>у</a:t>
            </a:r>
            <a:r>
              <a:rPr lang="uk-UA" sz="3600" b="1" dirty="0" smtClean="0">
                <a:solidFill>
                  <a:srgbClr val="002060"/>
                </a:solidFill>
              </a:rPr>
              <a:t>дав</a:t>
            </a:r>
            <a:endParaRPr lang="uk-UA" sz="3600" b="1" dirty="0">
              <a:solidFill>
                <a:srgbClr val="00206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975" y="-692720"/>
            <a:ext cx="4437112" cy="443711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3946" y="2586533"/>
            <a:ext cx="2736303" cy="277511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175" y="2586533"/>
            <a:ext cx="4020785" cy="4014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66607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75" t="41521" r="20300" b="32454"/>
          <a:stretch/>
        </p:blipFill>
        <p:spPr bwMode="auto">
          <a:xfrm>
            <a:off x="1187624" y="692697"/>
            <a:ext cx="7121237" cy="1224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y2mate.com - Письмо букви У_1080p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5"/>
          <a:srcRect l="11994" t="-1045" r="11854" b="1045"/>
          <a:stretch/>
        </p:blipFill>
        <p:spPr>
          <a:xfrm>
            <a:off x="2149235" y="2996953"/>
            <a:ext cx="5591117" cy="280831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347864" y="2276872"/>
            <a:ext cx="33123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>
                <a:solidFill>
                  <a:srgbClr val="002060"/>
                </a:solidFill>
              </a:rPr>
              <a:t>Подивись відео!</a:t>
            </a:r>
            <a:endParaRPr lang="uk-UA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5406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98" t="39532" r="16255" b="27240"/>
          <a:stretch/>
        </p:blipFill>
        <p:spPr bwMode="auto">
          <a:xfrm>
            <a:off x="395536" y="1916832"/>
            <a:ext cx="8573186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55775" y="1196752"/>
            <a:ext cx="44644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/>
              <a:t>С. 14               </a:t>
            </a:r>
            <a:r>
              <a:rPr lang="uk-UA" sz="2400" b="1" dirty="0" smtClean="0">
                <a:solidFill>
                  <a:srgbClr val="002060"/>
                </a:solidFill>
              </a:rPr>
              <a:t>Потренуйся!</a:t>
            </a:r>
            <a:endParaRPr lang="uk-UA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48312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004" t="30540" r="16469" b="19031"/>
          <a:stretch/>
        </p:blipFill>
        <p:spPr bwMode="auto">
          <a:xfrm>
            <a:off x="475497" y="1412776"/>
            <a:ext cx="8128951" cy="47992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195736" y="764704"/>
            <a:ext cx="49685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>
                <a:solidFill>
                  <a:srgbClr val="002060"/>
                </a:solidFill>
              </a:rPr>
              <a:t> </a:t>
            </a:r>
            <a:r>
              <a:rPr lang="uk-UA" sz="2400" b="1" dirty="0" smtClean="0">
                <a:solidFill>
                  <a:srgbClr val="002060"/>
                </a:solidFill>
              </a:rPr>
              <a:t>Працюємо в зошиті,  с. 16</a:t>
            </a:r>
            <a:endParaRPr lang="uk-UA" sz="2400" b="1" dirty="0"/>
          </a:p>
        </p:txBody>
      </p:sp>
    </p:spTree>
    <p:extLst>
      <p:ext uri="{BB962C8B-B14F-4D97-AF65-F5344CB8AC3E}">
        <p14:creationId xmlns:p14="http://schemas.microsoft.com/office/powerpoint/2010/main" val="18029382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80" t="41291" r="17639" b="18640"/>
          <a:stretch/>
        </p:blipFill>
        <p:spPr bwMode="auto">
          <a:xfrm>
            <a:off x="683745" y="1484784"/>
            <a:ext cx="7848518" cy="4032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411760" y="620688"/>
            <a:ext cx="43924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>
                <a:solidFill>
                  <a:srgbClr val="002060"/>
                </a:solidFill>
              </a:rPr>
              <a:t>Працюємо в </a:t>
            </a:r>
            <a:r>
              <a:rPr lang="uk-UA" sz="2400" b="1" dirty="0" smtClean="0">
                <a:solidFill>
                  <a:srgbClr val="002060"/>
                </a:solidFill>
              </a:rPr>
              <a:t>зошиті,  </a:t>
            </a:r>
            <a:r>
              <a:rPr lang="uk-UA" sz="2400" b="1" dirty="0" smtClean="0">
                <a:solidFill>
                  <a:srgbClr val="002060"/>
                </a:solidFill>
              </a:rPr>
              <a:t>с. 16 </a:t>
            </a:r>
            <a:endParaRPr lang="uk-UA" sz="2400" b="1" dirty="0"/>
          </a:p>
        </p:txBody>
      </p:sp>
    </p:spTree>
    <p:extLst>
      <p:ext uri="{BB962C8B-B14F-4D97-AF65-F5344CB8AC3E}">
        <p14:creationId xmlns:p14="http://schemas.microsoft.com/office/powerpoint/2010/main" val="38669873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908720"/>
            <a:ext cx="45090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dirty="0" smtClean="0">
                <a:solidFill>
                  <a:srgbClr val="002060"/>
                </a:solidFill>
              </a:rPr>
              <a:t>       </a:t>
            </a:r>
            <a:r>
              <a:rPr lang="uk-UA" sz="3600" b="1" dirty="0" smtClean="0">
                <a:solidFill>
                  <a:srgbClr val="002060"/>
                </a:solidFill>
              </a:rPr>
              <a:t>Рефлексія з «</a:t>
            </a:r>
            <a:r>
              <a:rPr lang="uk-UA" sz="3600" b="1" dirty="0" err="1" smtClean="0">
                <a:solidFill>
                  <a:srgbClr val="002060"/>
                </a:solidFill>
              </a:rPr>
              <a:t>Лего</a:t>
            </a:r>
            <a:r>
              <a:rPr lang="uk-UA" sz="3600" b="1" dirty="0" smtClean="0">
                <a:solidFill>
                  <a:srgbClr val="002060"/>
                </a:solidFill>
              </a:rPr>
              <a:t>»</a:t>
            </a:r>
            <a:endParaRPr lang="uk-UA" sz="3600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2636912"/>
            <a:ext cx="8355297" cy="201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204850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61</Words>
  <Application>Microsoft Office PowerPoint</Application>
  <PresentationFormat>Экран (4:3)</PresentationFormat>
  <Paragraphs>13</Paragraphs>
  <Slides>7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Times New Roman</vt:lpstr>
      <vt:lpstr>Тема Office</vt:lpstr>
      <vt:lpstr>Урок 12 Письмо великої і малої У у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12  Письмо великої і малої У, у</dc:title>
  <dc:creator>Лариса</dc:creator>
  <cp:lastModifiedBy>Роман</cp:lastModifiedBy>
  <cp:revision>9</cp:revision>
  <dcterms:created xsi:type="dcterms:W3CDTF">2022-09-10T16:09:38Z</dcterms:created>
  <dcterms:modified xsi:type="dcterms:W3CDTF">2022-09-13T21:29:33Z</dcterms:modified>
</cp:coreProperties>
</file>