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413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614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757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0673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93050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2652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877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4617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6397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7614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159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12FEA-281B-4B6E-BAA1-B14A375BB22A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ED57F-97AF-48BE-8FE6-BB1CF51B6AC7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955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72400" cy="1470025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8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Похила лінія з петлею вгорі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156" y="1916832"/>
            <a:ext cx="609522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2273542" cy="33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5733256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https://www.e-litera.com.ua/ukrainska-mova-bukvar-chastyna-persha/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1971806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167" y="4970811"/>
            <a:ext cx="26209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1411288"/>
            <a:ext cx="4779963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9940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476" y="7094"/>
            <a:ext cx="26209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2524125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621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3" t="21940" r="22430" b="18938"/>
          <a:stretch/>
        </p:blipFill>
        <p:spPr bwMode="auto">
          <a:xfrm>
            <a:off x="696685" y="1440873"/>
            <a:ext cx="7463641" cy="4190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54868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11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00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6" t="39923" r="21153" b="37599"/>
          <a:stretch/>
        </p:blipFill>
        <p:spPr bwMode="auto">
          <a:xfrm>
            <a:off x="683568" y="2292183"/>
            <a:ext cx="7730837" cy="159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162880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11</a:t>
            </a:r>
          </a:p>
        </p:txBody>
      </p:sp>
    </p:spTree>
    <p:extLst>
      <p:ext uri="{BB962C8B-B14F-4D97-AF65-F5344CB8AC3E}">
        <p14:creationId xmlns:p14="http://schemas.microsoft.com/office/powerpoint/2010/main" val="2920505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4" t="37968" r="18491" b="37404"/>
          <a:stretch/>
        </p:blipFill>
        <p:spPr bwMode="auto">
          <a:xfrm>
            <a:off x="609599" y="2576945"/>
            <a:ext cx="8063345" cy="174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85637" y="1916832"/>
            <a:ext cx="445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10                  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Потренуймося!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02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9" t="33755" r="18279" b="19726"/>
          <a:stretch/>
        </p:blipFill>
        <p:spPr bwMode="auto">
          <a:xfrm>
            <a:off x="683568" y="1700808"/>
            <a:ext cx="8035636" cy="329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21200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зошиті, с.11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36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5981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60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8 Похила лінія з петлею вгорі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8  Похила лінія з петлею вгорі</dc:title>
  <dc:creator>Лариса</dc:creator>
  <cp:lastModifiedBy>Роман</cp:lastModifiedBy>
  <cp:revision>5</cp:revision>
  <dcterms:created xsi:type="dcterms:W3CDTF">2022-09-10T11:01:58Z</dcterms:created>
  <dcterms:modified xsi:type="dcterms:W3CDTF">2022-09-13T21:25:57Z</dcterms:modified>
</cp:coreProperties>
</file>