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57027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06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7962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0263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74796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4018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6377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2441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0354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035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6767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99D02-381E-43C0-8658-55A5304EE98F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BD9D5-A85C-463B-A8D0-232A5F11BD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59261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6125" y="188640"/>
            <a:ext cx="7772400" cy="1470025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Урок 19</a:t>
            </a:r>
            <a:br>
              <a:rPr lang="uk-UA" sz="3600" b="1" dirty="0" smtClean="0"/>
            </a:br>
            <a:r>
              <a:rPr lang="uk-UA" sz="3600" b="1" dirty="0" smtClean="0">
                <a:solidFill>
                  <a:srgbClr val="FF0000"/>
                </a:solidFill>
              </a:rPr>
              <a:t>Написання </a:t>
            </a:r>
            <a:r>
              <a:rPr lang="uk-UA" sz="3600" b="1" dirty="0" smtClean="0">
                <a:solidFill>
                  <a:srgbClr val="FF0000"/>
                </a:solidFill>
              </a:rPr>
              <a:t>малої т</a:t>
            </a:r>
            <a:endParaRPr lang="uk-UA" sz="36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8" y="1556792"/>
            <a:ext cx="8139113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6666" y="5161227"/>
            <a:ext cx="7182544" cy="881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Л. В. Шевчук. Видавництво «Літера», 2022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Див. також «Методичні рекомендації до уроків проведення письма»,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https://www.e-litera.com.ua/ukrainska-mova-bukvar-chastyna-persha/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23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Прочитай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3" name="AutoShape 2" descr="Урок 8. Моя родина. Тато | Крок до Украї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138" y="1772816"/>
            <a:ext cx="402716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03" y="306667"/>
            <a:ext cx="4543480" cy="624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025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Подивись відео!</a:t>
            </a:r>
            <a:br>
              <a:rPr lang="uk-UA" dirty="0" smtClean="0">
                <a:solidFill>
                  <a:srgbClr val="002060"/>
                </a:solidFill>
              </a:rPr>
            </a:br>
            <a:endParaRPr lang="uk-UA" dirty="0"/>
          </a:p>
        </p:txBody>
      </p:sp>
      <p:pic>
        <p:nvPicPr>
          <p:cNvPr id="3" name="y2mate.com - Письмо букви Т_108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424" r="12273"/>
          <a:stretch/>
        </p:blipFill>
        <p:spPr>
          <a:xfrm>
            <a:off x="1187479" y="1628800"/>
            <a:ext cx="6885710" cy="435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20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>С. 23               </a:t>
            </a:r>
            <a:r>
              <a:rPr lang="uk-UA" sz="2800" b="1" dirty="0" smtClean="0">
                <a:solidFill>
                  <a:srgbClr val="002060"/>
                </a:solidFill>
              </a:rPr>
              <a:t>Потренуйся!</a:t>
            </a:r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uk-UA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36240" r="38079" b="25059"/>
          <a:stretch/>
        </p:blipFill>
        <p:spPr bwMode="auto">
          <a:xfrm>
            <a:off x="457200" y="1556792"/>
            <a:ext cx="8428727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97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dirty="0">
                <a:solidFill>
                  <a:srgbClr val="002060"/>
                </a:solidFill>
              </a:rPr>
              <a:t>Працюємо в </a:t>
            </a:r>
            <a:r>
              <a:rPr lang="uk-UA" sz="2800" b="1" dirty="0" smtClean="0">
                <a:solidFill>
                  <a:srgbClr val="002060"/>
                </a:solidFill>
              </a:rPr>
              <a:t>зошиті,  </a:t>
            </a:r>
            <a:r>
              <a:rPr lang="uk-UA" sz="2800" b="1" dirty="0">
                <a:solidFill>
                  <a:srgbClr val="002060"/>
                </a:solidFill>
              </a:rPr>
              <a:t>с. </a:t>
            </a:r>
            <a:r>
              <a:rPr lang="uk-UA" sz="2800" b="1" dirty="0" smtClean="0">
                <a:solidFill>
                  <a:srgbClr val="002060"/>
                </a:solidFill>
              </a:rPr>
              <a:t>25</a:t>
            </a:r>
            <a:r>
              <a:rPr lang="uk-UA" sz="2800" b="1" dirty="0"/>
              <a:t/>
            </a:r>
            <a:br>
              <a:rPr lang="uk-UA" sz="2800" b="1" dirty="0"/>
            </a:br>
            <a:endParaRPr lang="uk-UA" sz="2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4" t="18213" r="35755" b="3847"/>
          <a:stretch/>
        </p:blipFill>
        <p:spPr bwMode="auto">
          <a:xfrm>
            <a:off x="1259632" y="980728"/>
            <a:ext cx="6984776" cy="5477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0097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072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50</Words>
  <Application>Microsoft Office PowerPoint</Application>
  <PresentationFormat>Экран (4:3)</PresentationFormat>
  <Paragraphs>9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Урок 19 Написання малої т</vt:lpstr>
      <vt:lpstr>Прочитай</vt:lpstr>
      <vt:lpstr>Подивись відео! </vt:lpstr>
      <vt:lpstr>С. 23               Потренуйся! </vt:lpstr>
      <vt:lpstr>Працюємо в зошиті,  с. 25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19  Написання малої т</dc:title>
  <dc:creator>Лариса</dc:creator>
  <cp:lastModifiedBy>Роман</cp:lastModifiedBy>
  <cp:revision>5</cp:revision>
  <dcterms:created xsi:type="dcterms:W3CDTF">2022-09-11T11:48:14Z</dcterms:created>
  <dcterms:modified xsi:type="dcterms:W3CDTF">2022-09-13T22:36:48Z</dcterms:modified>
</cp:coreProperties>
</file>