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5EC-A6B6-48C3-AB17-75DBAB5DDB9C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F08CF-0161-47B1-9F36-9A927EEE891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31590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5EC-A6B6-48C3-AB17-75DBAB5DDB9C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F08CF-0161-47B1-9F36-9A927EEE891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52464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5EC-A6B6-48C3-AB17-75DBAB5DDB9C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F08CF-0161-47B1-9F36-9A927EEE891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74074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5EC-A6B6-48C3-AB17-75DBAB5DDB9C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F08CF-0161-47B1-9F36-9A927EEE891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15201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5EC-A6B6-48C3-AB17-75DBAB5DDB9C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F08CF-0161-47B1-9F36-9A927EEE891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68543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5EC-A6B6-48C3-AB17-75DBAB5DDB9C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F08CF-0161-47B1-9F36-9A927EEE891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0464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5EC-A6B6-48C3-AB17-75DBAB5DDB9C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F08CF-0161-47B1-9F36-9A927EEE891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71282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5EC-A6B6-48C3-AB17-75DBAB5DDB9C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F08CF-0161-47B1-9F36-9A927EEE891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51510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5EC-A6B6-48C3-AB17-75DBAB5DDB9C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F08CF-0161-47B1-9F36-9A927EEE891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1909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5EC-A6B6-48C3-AB17-75DBAB5DDB9C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F08CF-0161-47B1-9F36-9A927EEE891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28082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5EC-A6B6-48C3-AB17-75DBAB5DDB9C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F08CF-0161-47B1-9F36-9A927EEE891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51239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4585EC-A6B6-48C3-AB17-75DBAB5DDB9C}" type="datetimeFigureOut">
              <a:rPr lang="uk-UA" smtClean="0"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BF08CF-0161-47B1-9F36-9A927EEE891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81594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476672"/>
            <a:ext cx="7772400" cy="1470025"/>
          </a:xfrm>
        </p:spPr>
        <p:txBody>
          <a:bodyPr>
            <a:noAutofit/>
          </a:bodyPr>
          <a:lstStyle/>
          <a:p>
            <a:r>
              <a:rPr lang="uk-UA" sz="3600" b="1" dirty="0" smtClean="0"/>
              <a:t>Урок 11</a:t>
            </a:r>
            <a:br>
              <a:rPr lang="uk-UA" sz="3600" b="1" dirty="0" smtClean="0"/>
            </a:br>
            <a:r>
              <a:rPr lang="uk-UA" sz="3600" b="1" dirty="0" smtClean="0">
                <a:solidFill>
                  <a:srgbClr val="FF0000"/>
                </a:solidFill>
              </a:rPr>
              <a:t>Письмо великої і </a:t>
            </a:r>
            <a:r>
              <a:rPr lang="uk-UA" sz="3600" b="1" smtClean="0">
                <a:solidFill>
                  <a:srgbClr val="FF0000"/>
                </a:solidFill>
              </a:rPr>
              <a:t>малої А а</a:t>
            </a:r>
            <a:endParaRPr lang="uk-UA" sz="3600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Урок 16 Навчання грамоти 1 клас. Письмо великої та малої букви А а. -  YouTub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64"/>
          <a:stretch/>
        </p:blipFill>
        <p:spPr bwMode="auto">
          <a:xfrm>
            <a:off x="467544" y="1946697"/>
            <a:ext cx="8352928" cy="3476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5661248"/>
            <a:ext cx="6678488" cy="881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Л. В. Шевчук. Видавництво «Літера», 2022 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Див. також «Методичні рекомендації до уроків проведення письма», 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https://www.e-litera.com.ua/ukrainska-mova-bukvar-chastyna-persha/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981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95936" y="2852936"/>
            <a:ext cx="14917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dirty="0" smtClean="0"/>
              <a:t>  а</a:t>
            </a:r>
            <a:endParaRPr lang="uk-UA" sz="7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656"/>
            <a:ext cx="5540425" cy="23495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364932"/>
            <a:ext cx="2376688" cy="29626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852936"/>
            <a:ext cx="3419015" cy="34190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0958" y="2967681"/>
            <a:ext cx="2381905" cy="3572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1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8214" y="260648"/>
            <a:ext cx="3862219" cy="1456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          </a:t>
            </a:r>
            <a:r>
              <a:rPr lang="uk-UA" sz="4800" b="1" dirty="0" smtClean="0"/>
              <a:t>А</a:t>
            </a:r>
          </a:p>
          <a:p>
            <a:r>
              <a:rPr lang="uk-UA" sz="4000" b="1" dirty="0" smtClean="0"/>
              <a:t>Антон і Аліна</a:t>
            </a:r>
            <a:endParaRPr lang="uk-UA" sz="4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548680"/>
            <a:ext cx="5206862" cy="615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956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43" t="39364" r="25859" b="25010"/>
          <a:stretch/>
        </p:blipFill>
        <p:spPr bwMode="auto">
          <a:xfrm>
            <a:off x="1380786" y="260648"/>
            <a:ext cx="6382428" cy="1872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Письмо букви А. 1 клас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47664" y="3068960"/>
            <a:ext cx="6048672" cy="293178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79712" y="2420888"/>
            <a:ext cx="4968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                    </a:t>
            </a:r>
            <a:r>
              <a:rPr lang="uk-UA" sz="2400" dirty="0" smtClean="0">
                <a:solidFill>
                  <a:srgbClr val="002060"/>
                </a:solidFill>
              </a:rPr>
              <a:t>Подивись відео!</a:t>
            </a:r>
            <a:endParaRPr lang="uk-UA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405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43" t="31127" r="18704" b="44245"/>
          <a:stretch/>
        </p:blipFill>
        <p:spPr bwMode="auto">
          <a:xfrm>
            <a:off x="609600" y="2092036"/>
            <a:ext cx="8035636" cy="1745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63688" y="1196752"/>
            <a:ext cx="4392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С. 14               </a:t>
            </a:r>
            <a:r>
              <a:rPr lang="uk-UA" sz="2400" dirty="0" smtClean="0">
                <a:solidFill>
                  <a:srgbClr val="002060"/>
                </a:solidFill>
              </a:rPr>
              <a:t>Потренуйся!</a:t>
            </a:r>
            <a:endParaRPr lang="uk-UA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570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34" t="16076" r="17959" b="20985"/>
          <a:stretch/>
        </p:blipFill>
        <p:spPr bwMode="auto">
          <a:xfrm>
            <a:off x="409810" y="1700808"/>
            <a:ext cx="8368145" cy="4461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67744" y="836712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</a:rPr>
              <a:t>   Працюємо в зошиті  с. 15  </a:t>
            </a:r>
            <a:endParaRPr lang="uk-UA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3555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48" t="26692" r="22323" b="13692"/>
          <a:stretch/>
        </p:blipFill>
        <p:spPr bwMode="auto">
          <a:xfrm>
            <a:off x="1043608" y="1828800"/>
            <a:ext cx="7342909" cy="4225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23728" y="980728"/>
            <a:ext cx="5184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</a:rPr>
              <a:t>          Працюємо в зошиті  с. </a:t>
            </a:r>
            <a:r>
              <a:rPr lang="uk-UA" sz="2400" smtClean="0">
                <a:solidFill>
                  <a:srgbClr val="002060"/>
                </a:solidFill>
              </a:rPr>
              <a:t>15 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27458069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908720"/>
            <a:ext cx="45090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</a:rPr>
              <a:t>       </a:t>
            </a:r>
            <a:r>
              <a:rPr lang="uk-UA" sz="3600" b="1" dirty="0" smtClean="0">
                <a:solidFill>
                  <a:srgbClr val="002060"/>
                </a:solidFill>
              </a:rPr>
              <a:t>Рефлексія з «</a:t>
            </a:r>
            <a:r>
              <a:rPr lang="uk-UA" sz="3600" b="1" dirty="0" err="1" smtClean="0">
                <a:solidFill>
                  <a:srgbClr val="002060"/>
                </a:solidFill>
              </a:rPr>
              <a:t>Лего</a:t>
            </a:r>
            <a:r>
              <a:rPr lang="uk-UA" sz="3600" b="1" dirty="0" smtClean="0">
                <a:solidFill>
                  <a:srgbClr val="002060"/>
                </a:solidFill>
              </a:rPr>
              <a:t>»</a:t>
            </a:r>
            <a:endParaRPr lang="uk-UA" sz="36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36912"/>
            <a:ext cx="8355297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4053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64</Words>
  <Application>Microsoft Office PowerPoint</Application>
  <PresentationFormat>Экран (4:3)</PresentationFormat>
  <Paragraphs>12</Paragraphs>
  <Slides>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Тема Office</vt:lpstr>
      <vt:lpstr>Урок 11 Письмо великої і малої А 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Роман</cp:lastModifiedBy>
  <cp:revision>13</cp:revision>
  <dcterms:created xsi:type="dcterms:W3CDTF">2022-09-10T14:44:53Z</dcterms:created>
  <dcterms:modified xsi:type="dcterms:W3CDTF">2022-09-13T21:28:15Z</dcterms:modified>
</cp:coreProperties>
</file>