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BD45-857A-4C18-B427-3E740DD6CB7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4786-6089-40F9-887F-0D80526669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1752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BD45-857A-4C18-B427-3E740DD6CB7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4786-6089-40F9-887F-0D80526669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394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BD45-857A-4C18-B427-3E740DD6CB7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4786-6089-40F9-887F-0D80526669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9144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BD45-857A-4C18-B427-3E740DD6CB7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4786-6089-40F9-887F-0D80526669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1768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BD45-857A-4C18-B427-3E740DD6CB7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4786-6089-40F9-887F-0D80526669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790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BD45-857A-4C18-B427-3E740DD6CB7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4786-6089-40F9-887F-0D80526669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4961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BD45-857A-4C18-B427-3E740DD6CB7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4786-6089-40F9-887F-0D80526669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2367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BD45-857A-4C18-B427-3E740DD6CB7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4786-6089-40F9-887F-0D80526669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0508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BD45-857A-4C18-B427-3E740DD6CB7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4786-6089-40F9-887F-0D80526669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337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BD45-857A-4C18-B427-3E740DD6CB7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4786-6089-40F9-887F-0D80526669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8832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BD45-857A-4C18-B427-3E740DD6CB7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4786-6089-40F9-887F-0D80526669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3540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DBD45-857A-4C18-B427-3E740DD6CB7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E4786-6089-40F9-887F-0D80526669FA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195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32656"/>
            <a:ext cx="7342584" cy="1440159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9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Півовали й овали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5617163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44824"/>
            <a:ext cx="2201534" cy="3273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1560" y="5877272"/>
            <a:ext cx="73448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dirty="0" smtClean="0"/>
              <a:t>Л. В. Шевчук. Видавництво «Літера», 2022 </a:t>
            </a:r>
          </a:p>
          <a:p>
            <a:r>
              <a:rPr lang="uk-UA" sz="1200" dirty="0" smtClean="0"/>
              <a:t>Див. також «Методичні рекомендації до уроків проведення письма», </a:t>
            </a:r>
          </a:p>
          <a:p>
            <a:r>
              <a:rPr lang="uk-UA" sz="1200" dirty="0" smtClean="0"/>
              <a:t>https://www.e-litera.com.ua/ukrainska-mova-bukvar-chastyna-persha</a:t>
            </a:r>
            <a:r>
              <a:rPr lang="uk-UA" dirty="0" smtClean="0"/>
              <a:t>/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91943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липарт кукушка (69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45" y="605390"/>
            <a:ext cx="317555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192" y="3540362"/>
            <a:ext cx="253666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429000"/>
            <a:ext cx="2207890" cy="295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95015"/>
            <a:ext cx="3577580" cy="2373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9587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5" t="34450" r="21686" b="27435"/>
          <a:stretch/>
        </p:blipFill>
        <p:spPr bwMode="auto">
          <a:xfrm>
            <a:off x="997525" y="2204864"/>
            <a:ext cx="7259783" cy="2701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1164138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</a:t>
            </a:r>
            <a:r>
              <a:rPr lang="uk-UA" sz="2400" b="1" dirty="0">
                <a:solidFill>
                  <a:srgbClr val="002060"/>
                </a:solidFill>
              </a:rPr>
              <a:t>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r>
              <a:rPr lang="uk-UA" sz="2400" b="1" dirty="0" smtClean="0">
                <a:solidFill>
                  <a:srgbClr val="002060"/>
                </a:solidFill>
              </a:rPr>
              <a:t>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12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200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2" t="32104" r="33397" b="19422"/>
          <a:stretch/>
        </p:blipFill>
        <p:spPr bwMode="auto">
          <a:xfrm>
            <a:off x="1403648" y="1700808"/>
            <a:ext cx="6524065" cy="386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1164138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</a:t>
            </a:r>
            <a:r>
              <a:rPr lang="uk-UA" sz="2400" b="1" dirty="0">
                <a:solidFill>
                  <a:srgbClr val="002060"/>
                </a:solidFill>
              </a:rPr>
              <a:t>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12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181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2" t="13730" r="17852" b="18640"/>
          <a:stretch/>
        </p:blipFill>
        <p:spPr bwMode="auto">
          <a:xfrm>
            <a:off x="540327" y="1196752"/>
            <a:ext cx="8215746" cy="479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713614"/>
            <a:ext cx="4187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/>
              <a:t>С. 10                            </a:t>
            </a:r>
            <a:r>
              <a:rPr lang="uk-UA" sz="2400" b="1" dirty="0" smtClean="0">
                <a:solidFill>
                  <a:srgbClr val="002060"/>
                </a:solidFill>
              </a:rPr>
              <a:t>Потренуймося!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169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5" t="21941" r="17959" b="31540"/>
          <a:stretch/>
        </p:blipFill>
        <p:spPr bwMode="auto">
          <a:xfrm>
            <a:off x="526472" y="2132856"/>
            <a:ext cx="8215745" cy="3297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1164138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 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</a:t>
            </a:r>
            <a:r>
              <a:rPr lang="uk-UA" sz="2400" b="1" dirty="0">
                <a:solidFill>
                  <a:srgbClr val="002060"/>
                </a:solidFill>
              </a:rPr>
              <a:t>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</a:t>
            </a:r>
            <a:r>
              <a:rPr lang="uk-UA" sz="2400" b="1" dirty="0">
                <a:solidFill>
                  <a:srgbClr val="002060"/>
                </a:solidFill>
              </a:rPr>
              <a:t>с. </a:t>
            </a:r>
            <a:r>
              <a:rPr lang="uk-UA" sz="2400" b="1" dirty="0" smtClean="0">
                <a:solidFill>
                  <a:srgbClr val="002060"/>
                </a:solidFill>
              </a:rPr>
              <a:t>12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529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9913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63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Урок 9 Півовали й овали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9  Півовали й овали</dc:title>
  <dc:creator>Лариса</dc:creator>
  <cp:lastModifiedBy>Роман</cp:lastModifiedBy>
  <cp:revision>7</cp:revision>
  <dcterms:created xsi:type="dcterms:W3CDTF">2022-09-10T11:17:10Z</dcterms:created>
  <dcterms:modified xsi:type="dcterms:W3CDTF">2022-09-13T21:26:12Z</dcterms:modified>
</cp:coreProperties>
</file>