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3972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28300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54000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7903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721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9998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1799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18626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7710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9737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0973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CDAE5-43A4-4847-83D7-4F945A6D8BFC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E964A-DB88-43F6-8512-2316D4065D9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82672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1470025"/>
          </a:xfrm>
        </p:spPr>
        <p:txBody>
          <a:bodyPr>
            <a:noAutofit/>
          </a:bodyPr>
          <a:lstStyle/>
          <a:p>
            <a:r>
              <a:rPr lang="uk-UA" sz="3600" b="1" dirty="0" smtClean="0"/>
              <a:t>Урок 3</a:t>
            </a:r>
            <a:br>
              <a:rPr lang="uk-UA" sz="3600" b="1" dirty="0" smtClean="0"/>
            </a:br>
            <a:r>
              <a:rPr lang="uk-UA" sz="3600" b="1" dirty="0" smtClean="0">
                <a:solidFill>
                  <a:srgbClr val="FF0000"/>
                </a:solidFill>
              </a:rPr>
              <a:t>Короткі і довгі похилі </a:t>
            </a:r>
            <a:r>
              <a:rPr lang="uk-UA" sz="3600" b="1" dirty="0">
                <a:solidFill>
                  <a:srgbClr val="FF0000"/>
                </a:solidFill>
              </a:rPr>
              <a:t>л</a:t>
            </a:r>
            <a:r>
              <a:rPr lang="uk-UA" sz="3600" b="1" dirty="0" smtClean="0">
                <a:solidFill>
                  <a:srgbClr val="FF0000"/>
                </a:solidFill>
              </a:rPr>
              <a:t>інії</a:t>
            </a:r>
            <a:endParaRPr lang="uk-UA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60848"/>
            <a:ext cx="5378135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5877272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Л. В. Шевчук. Видавництво «Літера», 2022 </a:t>
            </a:r>
          </a:p>
          <a:p>
            <a:r>
              <a:rPr lang="uk-UA" sz="1400" dirty="0" smtClean="0"/>
              <a:t>Див. також «Методичні рекомендації до уроків проведення письма», </a:t>
            </a:r>
          </a:p>
          <a:p>
            <a:r>
              <a:rPr lang="uk-UA" sz="1400" dirty="0" smtClean="0"/>
              <a:t>https://www.e-litera.com.ua/ukrainska-mova-bukvar-chastyna-persha/</a:t>
            </a:r>
          </a:p>
          <a:p>
            <a:endParaRPr lang="uk-UA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348880"/>
            <a:ext cx="219573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3344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20689"/>
            <a:ext cx="633670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422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7" t="26301" r="17779" b="23654"/>
          <a:stretch/>
        </p:blipFill>
        <p:spPr bwMode="auto">
          <a:xfrm>
            <a:off x="179512" y="1737906"/>
            <a:ext cx="4181844" cy="2701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26876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С.</a:t>
            </a:r>
            <a:r>
              <a:rPr lang="en-US" b="1" dirty="0" smtClean="0"/>
              <a:t> </a:t>
            </a:r>
            <a:r>
              <a:rPr lang="uk-UA" b="1" dirty="0" smtClean="0"/>
              <a:t>1</a:t>
            </a:r>
            <a:endParaRPr lang="uk-UA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1175251"/>
            <a:ext cx="21964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Потренуємося!</a:t>
            </a:r>
            <a:endParaRPr lang="uk-UA" sz="2400" b="1" dirty="0">
              <a:solidFill>
                <a:srgbClr val="00206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6" t="37759" r="23352" b="20095"/>
          <a:stretch/>
        </p:blipFill>
        <p:spPr bwMode="auto">
          <a:xfrm>
            <a:off x="4611962" y="3088730"/>
            <a:ext cx="4384571" cy="228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04048" y="2348880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002060"/>
                </a:solidFill>
              </a:rPr>
              <a:t>Працюємо в </a:t>
            </a:r>
            <a:r>
              <a:rPr lang="uk-UA" sz="2400" b="1" dirty="0" smtClean="0">
                <a:solidFill>
                  <a:srgbClr val="002060"/>
                </a:solidFill>
              </a:rPr>
              <a:t>зошиті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  <a:r>
              <a:rPr lang="uk-UA" sz="2400" b="1" dirty="0" smtClean="0">
                <a:solidFill>
                  <a:srgbClr val="002060"/>
                </a:solidFill>
              </a:rPr>
              <a:t> </a:t>
            </a:r>
            <a:r>
              <a:rPr lang="uk-UA" sz="2400" b="1" dirty="0">
                <a:solidFill>
                  <a:srgbClr val="002060"/>
                </a:solidFill>
              </a:rPr>
              <a:t>с. </a:t>
            </a:r>
            <a:r>
              <a:rPr lang="uk-UA" sz="2400" b="1" dirty="0" smtClean="0">
                <a:solidFill>
                  <a:srgbClr val="002060"/>
                </a:solidFill>
              </a:rPr>
              <a:t>4</a:t>
            </a:r>
            <a:endParaRPr lang="uk-UA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371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7" t="26746" r="32923" b="38343"/>
          <a:stretch/>
        </p:blipFill>
        <p:spPr bwMode="auto">
          <a:xfrm>
            <a:off x="683568" y="1772816"/>
            <a:ext cx="7829812" cy="3303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1052736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    </a:t>
            </a:r>
            <a:r>
              <a:rPr lang="uk-UA" sz="2400" b="1" dirty="0" smtClean="0">
                <a:solidFill>
                  <a:srgbClr val="002060"/>
                </a:solidFill>
              </a:rPr>
              <a:t>Працюємо </a:t>
            </a:r>
            <a:r>
              <a:rPr lang="uk-UA" sz="2400" b="1" dirty="0">
                <a:solidFill>
                  <a:srgbClr val="002060"/>
                </a:solidFill>
              </a:rPr>
              <a:t>в </a:t>
            </a:r>
            <a:r>
              <a:rPr lang="uk-UA" sz="2400" b="1" dirty="0" smtClean="0">
                <a:solidFill>
                  <a:srgbClr val="002060"/>
                </a:solidFill>
              </a:rPr>
              <a:t>зошиті, </a:t>
            </a:r>
            <a:r>
              <a:rPr lang="uk-UA" sz="2400" b="1" dirty="0">
                <a:solidFill>
                  <a:srgbClr val="002060"/>
                </a:solidFill>
              </a:rPr>
              <a:t>с. </a:t>
            </a:r>
            <a:r>
              <a:rPr lang="uk-UA" sz="2400" b="1" dirty="0" smtClean="0">
                <a:solidFill>
                  <a:srgbClr val="002060"/>
                </a:solidFill>
              </a:rPr>
              <a:t>4</a:t>
            </a:r>
            <a:endParaRPr lang="uk-UA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983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3" t="20963" r="17900" b="20763"/>
          <a:stretch/>
        </p:blipFill>
        <p:spPr bwMode="auto">
          <a:xfrm>
            <a:off x="472966" y="1371600"/>
            <a:ext cx="8276896" cy="4130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98408" y="548680"/>
            <a:ext cx="5165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                       </a:t>
            </a:r>
            <a:r>
              <a:rPr lang="uk-UA" sz="2400" b="1" dirty="0" smtClean="0">
                <a:solidFill>
                  <a:srgbClr val="002060"/>
                </a:solidFill>
              </a:rPr>
              <a:t>Працюємо </a:t>
            </a:r>
            <a:r>
              <a:rPr lang="uk-UA" sz="2400" b="1" dirty="0">
                <a:solidFill>
                  <a:srgbClr val="002060"/>
                </a:solidFill>
              </a:rPr>
              <a:t>в </a:t>
            </a:r>
            <a:r>
              <a:rPr lang="uk-UA" sz="2400" b="1" dirty="0" smtClean="0">
                <a:solidFill>
                  <a:srgbClr val="002060"/>
                </a:solidFill>
              </a:rPr>
              <a:t>зошиті, </a:t>
            </a:r>
            <a:r>
              <a:rPr lang="uk-UA" sz="2400" b="1" dirty="0">
                <a:solidFill>
                  <a:srgbClr val="002060"/>
                </a:solidFill>
              </a:rPr>
              <a:t>с. 4</a:t>
            </a:r>
          </a:p>
        </p:txBody>
      </p:sp>
    </p:spTree>
    <p:extLst>
      <p:ext uri="{BB962C8B-B14F-4D97-AF65-F5344CB8AC3E}">
        <p14:creationId xmlns:p14="http://schemas.microsoft.com/office/powerpoint/2010/main" val="3572678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054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62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Урок 3 Короткі і довгі похилі лінії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3  Короткі і довгі похилі лінії</dc:title>
  <dc:creator>Лариса</dc:creator>
  <cp:lastModifiedBy>Роман</cp:lastModifiedBy>
  <cp:revision>10</cp:revision>
  <dcterms:created xsi:type="dcterms:W3CDTF">2022-09-10T10:08:42Z</dcterms:created>
  <dcterms:modified xsi:type="dcterms:W3CDTF">2022-09-13T21:23:58Z</dcterms:modified>
</cp:coreProperties>
</file>