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3" r:id="rId27"/>
    <p:sldId id="282" r:id="rId28"/>
    <p:sldId id="256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-106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9E8F-EC3F-43FC-B82C-B42A98CAAA1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9CE0-15DF-4D9F-A886-6C7773164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972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9E8F-EC3F-43FC-B82C-B42A98CAAA1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9CE0-15DF-4D9F-A886-6C7773164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9110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9E8F-EC3F-43FC-B82C-B42A98CAAA1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9CE0-15DF-4D9F-A886-6C7773164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786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9E8F-EC3F-43FC-B82C-B42A98CAAA1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9CE0-15DF-4D9F-A886-6C7773164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079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9E8F-EC3F-43FC-B82C-B42A98CAAA1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9CE0-15DF-4D9F-A886-6C7773164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765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9E8F-EC3F-43FC-B82C-B42A98CAAA1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9CE0-15DF-4D9F-A886-6C7773164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4809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9E8F-EC3F-43FC-B82C-B42A98CAAA1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9CE0-15DF-4D9F-A886-6C7773164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1356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9E8F-EC3F-43FC-B82C-B42A98CAAA1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9CE0-15DF-4D9F-A886-6C7773164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186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9E8F-EC3F-43FC-B82C-B42A98CAAA1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9CE0-15DF-4D9F-A886-6C7773164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299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9E8F-EC3F-43FC-B82C-B42A98CAAA1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9CE0-15DF-4D9F-A886-6C7773164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046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9E8F-EC3F-43FC-B82C-B42A98CAAA1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9CE0-15DF-4D9F-A886-6C7773164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202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89E8F-EC3F-43FC-B82C-B42A98CAAA1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9CE0-15DF-4D9F-A886-6C7773164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421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0985" t="25943" r="64731" b="10217"/>
          <a:stretch/>
        </p:blipFill>
        <p:spPr bwMode="auto">
          <a:xfrm>
            <a:off x="3169227" y="85176"/>
            <a:ext cx="5777346" cy="6772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92119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2146" t="2415" r="19939" b="3245"/>
          <a:stretch/>
        </p:blipFill>
        <p:spPr bwMode="auto">
          <a:xfrm>
            <a:off x="308176" y="-159327"/>
            <a:ext cx="11547851" cy="723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036258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4138" t="6381" r="21129" b="5313"/>
          <a:stretch/>
        </p:blipFill>
        <p:spPr bwMode="auto">
          <a:xfrm>
            <a:off x="280525" y="-207327"/>
            <a:ext cx="11554720" cy="7272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313936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6924" t="4829" r="16676" b="3591"/>
          <a:stretch/>
        </p:blipFill>
        <p:spPr bwMode="auto">
          <a:xfrm>
            <a:off x="358140" y="-188277"/>
            <a:ext cx="11529060" cy="7234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80758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5096" t="6555" r="22637" b="7059"/>
          <a:stretch/>
        </p:blipFill>
        <p:spPr bwMode="auto">
          <a:xfrm>
            <a:off x="369800" y="-263380"/>
            <a:ext cx="11475836" cy="7197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36366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0873" t="4657" r="23119" b="4625"/>
          <a:stretch/>
        </p:blipFill>
        <p:spPr bwMode="auto">
          <a:xfrm>
            <a:off x="287019" y="-388590"/>
            <a:ext cx="11589789" cy="7323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67113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7765" t="2760" r="21769"/>
          <a:stretch/>
        </p:blipFill>
        <p:spPr bwMode="auto">
          <a:xfrm>
            <a:off x="382876" y="-332105"/>
            <a:ext cx="11462760" cy="7190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213043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4301" t="6036" r="21437" b="4100"/>
          <a:stretch/>
        </p:blipFill>
        <p:spPr bwMode="auto">
          <a:xfrm>
            <a:off x="381924" y="-269817"/>
            <a:ext cx="11276676" cy="7231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473680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3502" t="4657" r="19853" b="827"/>
          <a:stretch/>
        </p:blipFill>
        <p:spPr bwMode="auto">
          <a:xfrm>
            <a:off x="369569" y="-149571"/>
            <a:ext cx="11413721" cy="7240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33981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4140" t="6036" r="21520" b="4273"/>
          <a:stretch/>
        </p:blipFill>
        <p:spPr bwMode="auto">
          <a:xfrm>
            <a:off x="325264" y="-54610"/>
            <a:ext cx="11489200" cy="6912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477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0236" t="6037" r="23435" b="4445"/>
          <a:stretch/>
        </p:blipFill>
        <p:spPr bwMode="auto">
          <a:xfrm>
            <a:off x="211945" y="-161636"/>
            <a:ext cx="11602519" cy="726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4842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837940" y="-170815"/>
            <a:ext cx="4516120" cy="719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446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5336" t="3967" r="20564" b="9096"/>
          <a:stretch/>
        </p:blipFill>
        <p:spPr bwMode="auto">
          <a:xfrm>
            <a:off x="399704" y="-161203"/>
            <a:ext cx="11487496" cy="7159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4043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5735" t="6898" r="20159" b="4610"/>
          <a:stretch/>
        </p:blipFill>
        <p:spPr bwMode="auto">
          <a:xfrm>
            <a:off x="403514" y="-315681"/>
            <a:ext cx="11483686" cy="7281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778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6213" t="6037" r="22074" b="8240"/>
          <a:stretch/>
        </p:blipFill>
        <p:spPr bwMode="auto">
          <a:xfrm>
            <a:off x="582496" y="-264160"/>
            <a:ext cx="11231968" cy="7122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99668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3502" t="11038" r="23593" b="3239"/>
          <a:stretch/>
        </p:blipFill>
        <p:spPr bwMode="auto">
          <a:xfrm>
            <a:off x="539173" y="34290"/>
            <a:ext cx="11109036" cy="682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4466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7420" t="8339" r="21060" b="9395"/>
          <a:stretch/>
        </p:blipFill>
        <p:spPr bwMode="auto">
          <a:xfrm>
            <a:off x="424989" y="-147955"/>
            <a:ext cx="11264784" cy="7153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7903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6576" t="11166" r="25101" b="10237"/>
          <a:stretch/>
        </p:blipFill>
        <p:spPr bwMode="auto">
          <a:xfrm>
            <a:off x="614679" y="-214918"/>
            <a:ext cx="11075093" cy="7204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71921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4482" r="18002" b="5298"/>
          <a:stretch/>
        </p:blipFill>
        <p:spPr bwMode="auto">
          <a:xfrm>
            <a:off x="1399540" y="-142557"/>
            <a:ext cx="9392920" cy="7143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2900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5530" t="5368" r="24320" b="12186"/>
          <a:stretch/>
        </p:blipFill>
        <p:spPr bwMode="auto">
          <a:xfrm>
            <a:off x="1386522" y="-152082"/>
            <a:ext cx="9418955" cy="7162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0947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4707" t="13926" r="5698" b="20390"/>
          <a:stretch/>
        </p:blipFill>
        <p:spPr bwMode="auto">
          <a:xfrm>
            <a:off x="3940175" y="7302"/>
            <a:ext cx="4311650" cy="6843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69507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3741" t="14382" r="20488" b="14401"/>
          <a:stretch/>
        </p:blipFill>
        <p:spPr bwMode="auto">
          <a:xfrm>
            <a:off x="346449" y="-240635"/>
            <a:ext cx="11374496" cy="7256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839242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5812" t="5174" r="19455" b="7205"/>
          <a:stretch/>
        </p:blipFill>
        <p:spPr bwMode="auto">
          <a:xfrm>
            <a:off x="354964" y="-317673"/>
            <a:ext cx="11417935" cy="7306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716955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3903" t="9830" r="23747" b="7028"/>
          <a:stretch/>
        </p:blipFill>
        <p:spPr bwMode="auto">
          <a:xfrm>
            <a:off x="240781" y="-115598"/>
            <a:ext cx="11500946" cy="7172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539479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1432" t="5174" r="26460" b="11521"/>
          <a:stretch/>
        </p:blipFill>
        <p:spPr bwMode="auto">
          <a:xfrm>
            <a:off x="341138" y="-160337"/>
            <a:ext cx="11473326" cy="7178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000943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2147" t="7244" r="24316" b="3072"/>
          <a:stretch/>
        </p:blipFill>
        <p:spPr bwMode="auto">
          <a:xfrm>
            <a:off x="341168" y="-263726"/>
            <a:ext cx="11566814" cy="7281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28171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2706" t="3622" r="20091" b="7723"/>
          <a:stretch/>
        </p:blipFill>
        <p:spPr bwMode="auto">
          <a:xfrm>
            <a:off x="253826" y="-278072"/>
            <a:ext cx="11633374" cy="7247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27612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4381" t="5001" r="22627" b="6334"/>
          <a:stretch/>
        </p:blipFill>
        <p:spPr bwMode="auto">
          <a:xfrm>
            <a:off x="334442" y="-198668"/>
            <a:ext cx="11521585" cy="7234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8282636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0</Words>
  <Application>Microsoft Office PowerPoint</Application>
  <PresentationFormat>Custom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Тема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Sveta</dc:creator>
  <cp:lastModifiedBy>Admin</cp:lastModifiedBy>
  <cp:revision>8</cp:revision>
  <dcterms:created xsi:type="dcterms:W3CDTF">2022-07-25T08:23:58Z</dcterms:created>
  <dcterms:modified xsi:type="dcterms:W3CDTF">2023-10-07T15:53:40Z</dcterms:modified>
</cp:coreProperties>
</file>