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2" autoAdjust="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691680" y="1268760"/>
            <a:ext cx="662473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:</a:t>
            </a:r>
          </a:p>
          <a:p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  <a:p>
            <a:endParaRPr lang="uk-UA" b="1" dirty="0" smtClean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Пори </a:t>
            </a:r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року. </a:t>
            </a:r>
            <a:endParaRPr lang="uk-UA" sz="4400" b="1" dirty="0" smtClean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Навіщо </a:t>
            </a:r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нам годинник</a:t>
            </a:r>
            <a:endParaRPr lang="ru-RU" sz="4400" dirty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43608" y="84525"/>
            <a:ext cx="3882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годинник і час»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935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43608" y="84525"/>
            <a:ext cx="442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Сонце, світло і тінь»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1259632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/>
              <a:t>Практична робота</a:t>
            </a:r>
            <a:endParaRPr lang="ru-RU" dirty="0"/>
          </a:p>
          <a:p>
            <a:r>
              <a:rPr lang="uk-UA" b="1" dirty="0"/>
              <a:t>Варіант </a:t>
            </a:r>
            <a:r>
              <a:rPr lang="uk-UA" b="1" dirty="0" smtClean="0"/>
              <a:t>№2</a:t>
            </a:r>
            <a:endParaRPr lang="ru-RU" dirty="0"/>
          </a:p>
        </p:txBody>
      </p:sp>
      <p:pic>
        <p:nvPicPr>
          <p:cNvPr id="9" name="Рисунок 8" descr="Результат пошуку зображень за запитом проста поробка сонце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799"/>
            <a:ext cx="5832648" cy="4373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6272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691680" y="1268760"/>
            <a:ext cx="698477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уроку: 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Чому Землю називають спільним домом</a:t>
            </a:r>
            <a:endParaRPr lang="ru-RU" sz="4400" dirty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43608" y="84525"/>
            <a:ext cx="4737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«Земля — наш спільний дім»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586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43608" y="84525"/>
            <a:ext cx="4737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«Земля — наш спільний дім»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7" y="1268760"/>
            <a:ext cx="681540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783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691680" y="1268760"/>
            <a:ext cx="698477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уроку: 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Чим ділиться з нами Земля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Що загрожує Землі</a:t>
            </a:r>
            <a:endParaRPr lang="ru-RU" sz="4400" dirty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43608" y="84525"/>
            <a:ext cx="4737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«Земля — наш спільний дім»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601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43608" y="84525"/>
            <a:ext cx="4737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«Земля — наш спільний дім»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pic>
        <p:nvPicPr>
          <p:cNvPr id="4" name="Рисунок 3" descr="Результат пошуку зображень за запитом &quot;грунт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7170024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1882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691680" y="1268760"/>
            <a:ext cx="698477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уроку: 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Державні символи України.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Україна та її сусіди</a:t>
            </a:r>
            <a:endParaRPr lang="ru-RU" sz="4400" dirty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43608" y="84525"/>
            <a:ext cx="4899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«Україна — моя Батьківщина»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94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43608" y="84525"/>
            <a:ext cx="4899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«Україна — моя Батьківщина»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48680"/>
            <a:ext cx="5904656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936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872" y="3186776"/>
            <a:ext cx="379809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Пов’язане зображенн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51051"/>
            <a:ext cx="3672408" cy="247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" r="6638"/>
          <a:stretch/>
        </p:blipFill>
        <p:spPr bwMode="auto">
          <a:xfrm>
            <a:off x="1115616" y="548680"/>
            <a:ext cx="3780000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Пов’язане зображенн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606" y="548680"/>
            <a:ext cx="3780000" cy="23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Результат пошуку зображень за запитом годинник дитячий&quot;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92896"/>
            <a:ext cx="1683512" cy="167560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кутник 12"/>
          <p:cNvSpPr/>
          <p:nvPr/>
        </p:nvSpPr>
        <p:spPr>
          <a:xfrm>
            <a:off x="963576" y="75982"/>
            <a:ext cx="3882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годинник і час»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24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691680" y="1268760"/>
            <a:ext cx="662473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уроку: 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Що </a:t>
            </a:r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роблять люди протягом дня. </a:t>
            </a:r>
            <a:endParaRPr lang="uk-UA" sz="4400" b="1" dirty="0" smtClean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  <a:p>
            <a:endParaRPr lang="uk-UA" sz="4400" b="1" dirty="0" smtClean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Навіщо </a:t>
            </a:r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потрібні розклади і розпорядки</a:t>
            </a:r>
            <a:endParaRPr lang="ru-RU" sz="4400" dirty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971600" y="75982"/>
            <a:ext cx="3882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годинник і час»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41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3" y="404664"/>
            <a:ext cx="8997696" cy="6120384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971600" y="75982"/>
            <a:ext cx="3882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годинник і час»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94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691680" y="1268760"/>
            <a:ext cx="698477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уроку: </a:t>
            </a:r>
          </a:p>
          <a:p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Сонце і сонячні зайчики</a:t>
            </a:r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.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Які </a:t>
            </a:r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предмети пропускають світло. </a:t>
            </a:r>
            <a:endParaRPr lang="uk-UA" sz="4400" b="1" dirty="0" smtClean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Про </a:t>
            </a:r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місяць і супутник</a:t>
            </a:r>
            <a:endParaRPr lang="ru-RU" sz="4400" dirty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43608" y="84525"/>
            <a:ext cx="442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Сонце, світло і тінь»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366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43608" y="84525"/>
            <a:ext cx="442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Сонце, світло і тінь»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pic>
        <p:nvPicPr>
          <p:cNvPr id="4" name="Рисунок 3" descr="Результат пошуку зображень за запитом сонечко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943" y="1733565"/>
            <a:ext cx="3024336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езультат пошуку зображень за запитом сонячний зайчик&quot;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98" b="13976"/>
          <a:stretch/>
        </p:blipFill>
        <p:spPr bwMode="auto">
          <a:xfrm>
            <a:off x="5364088" y="1916832"/>
            <a:ext cx="2730341" cy="28605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74062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691680" y="1268760"/>
            <a:ext cx="698477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уроку: </a:t>
            </a:r>
          </a:p>
          <a:p>
            <a:r>
              <a:rPr lang="uk-UA" sz="4400" b="1" dirty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Сонце </a:t>
            </a:r>
            <a:r>
              <a:rPr lang="uk-UA" sz="4400" b="1" dirty="0" smtClean="0">
                <a:solidFill>
                  <a:srgbClr val="FF0000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 — джерело тепла</a:t>
            </a:r>
            <a:endParaRPr lang="ru-RU" sz="4400" dirty="0">
              <a:solidFill>
                <a:srgbClr val="FF0000"/>
              </a:solidFill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43608" y="84525"/>
            <a:ext cx="442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Сонце, світло і тінь»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494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43608" y="84525"/>
            <a:ext cx="442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Сонце, світло і тінь»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34228"/>
            <a:ext cx="7956756" cy="551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68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043608" y="84525"/>
            <a:ext cx="442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uk-UA" b="1" dirty="0" smtClean="0">
                <a:latin typeface="Roboto Black" pitchFamily="2" charset="0"/>
                <a:ea typeface="Roboto Black" pitchFamily="2" charset="0"/>
                <a:cs typeface="Roboto Black" pitchFamily="2" charset="0"/>
              </a:rPr>
              <a:t>тижня «Про Сонце, світло і тінь»</a:t>
            </a:r>
            <a:endParaRPr lang="uk-UA" b="1" dirty="0">
              <a:latin typeface="Roboto Black" pitchFamily="2" charset="0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1259632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/>
              <a:t>Практична робота</a:t>
            </a:r>
            <a:endParaRPr lang="ru-RU" dirty="0"/>
          </a:p>
          <a:p>
            <a:r>
              <a:rPr lang="uk-UA" b="1" dirty="0"/>
              <a:t>Варіант №1</a:t>
            </a:r>
            <a:endParaRPr lang="ru-RU" dirty="0"/>
          </a:p>
        </p:txBody>
      </p:sp>
      <p:pic>
        <p:nvPicPr>
          <p:cNvPr id="6" name="Рисунок 5" descr="Результат пошуку зображень за запитом поделка солнуе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2104" y="2390344"/>
            <a:ext cx="3888434" cy="2653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Результат пошуку зображень за запитом поделка солнуе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20688"/>
            <a:ext cx="3384376" cy="2597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29000"/>
            <a:ext cx="449501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156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231</Words>
  <Application>Microsoft Office PowerPoint</Application>
  <PresentationFormat>Екран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16</cp:revision>
  <dcterms:created xsi:type="dcterms:W3CDTF">2019-12-20T11:47:59Z</dcterms:created>
  <dcterms:modified xsi:type="dcterms:W3CDTF">2019-12-28T15:00:32Z</dcterms:modified>
</cp:coreProperties>
</file>