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4"/>
  </p:notesMasterIdLst>
  <p:handoutMasterIdLst>
    <p:handoutMasterId r:id="rId15"/>
  </p:handoutMasterIdLst>
  <p:sldIdLst>
    <p:sldId id="299" r:id="rId4"/>
    <p:sldId id="314" r:id="rId5"/>
    <p:sldId id="316" r:id="rId6"/>
    <p:sldId id="317" r:id="rId7"/>
    <p:sldId id="318" r:id="rId8"/>
    <p:sldId id="319" r:id="rId9"/>
    <p:sldId id="320" r:id="rId10"/>
    <p:sldId id="303" r:id="rId11"/>
    <p:sldId id="321" r:id="rId12"/>
    <p:sldId id="315" r:id="rId1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2021-03-27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Рух </a:t>
            </a:r>
            <a:r>
              <a:rPr lang="uk-UA" b="1" dirty="0" smtClean="0"/>
              <a:t>і прості </a:t>
            </a:r>
          </a:p>
          <a:p>
            <a:r>
              <a:rPr lang="uk-UA" b="1" dirty="0" smtClean="0"/>
              <a:t>механізми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</a:t>
            </a:r>
            <a:r>
              <a:rPr lang="uk-UA" altLang="ko-KR" sz="1200" dirty="0" smtClean="0"/>
              <a:t>2 </a:t>
            </a:r>
            <a:r>
              <a:rPr lang="uk-UA" altLang="ko-KR" sz="1200" dirty="0"/>
              <a:t>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8528" y="519294"/>
            <a:ext cx="398722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проводити досліди і </a:t>
            </a:r>
            <a:endParaRPr lang="uk-UA" dirty="0" smtClean="0"/>
          </a:p>
          <a:p>
            <a:pPr lvl="0"/>
            <a:r>
              <a:rPr lang="uk-UA" dirty="0" smtClean="0"/>
              <a:t>пояснювати </a:t>
            </a:r>
            <a:r>
              <a:rPr lang="uk-UA" dirty="0"/>
              <a:t>їх результати.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73619" y="1605450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розумію, для чого потрібні прості </a:t>
            </a:r>
            <a:endParaRPr lang="uk-UA" dirty="0" smtClean="0"/>
          </a:p>
          <a:p>
            <a:pPr lvl="0"/>
            <a:r>
              <a:rPr lang="uk-UA" dirty="0" smtClean="0"/>
              <a:t>механізми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19162" y="2648788"/>
            <a:ext cx="428325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розпізнавати прості </a:t>
            </a:r>
            <a:r>
              <a:rPr lang="uk-UA" dirty="0" smtClean="0"/>
              <a:t>механізми </a:t>
            </a:r>
            <a:r>
              <a:rPr lang="uk-UA" dirty="0"/>
              <a:t>у предметах, які мене оточують.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83532" y="3713247"/>
            <a:ext cx="4218882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зробити важіль і показати, </a:t>
            </a:r>
            <a:endParaRPr lang="uk-UA" dirty="0" smtClean="0"/>
          </a:p>
          <a:p>
            <a:pPr lvl="0"/>
            <a:r>
              <a:rPr lang="uk-UA" dirty="0" smtClean="0"/>
              <a:t>як </a:t>
            </a:r>
            <a:r>
              <a:rPr lang="uk-UA" dirty="0"/>
              <a:t>він працює.</a:t>
            </a:r>
            <a:endParaRPr lang="ru-RU" dirty="0"/>
          </a:p>
          <a:p>
            <a:pPr lvl="0"/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41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7494"/>
            <a:ext cx="6048672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EC771B"/>
                </a:solidFill>
              </a:rPr>
              <a:t>6 простих механізмів</a:t>
            </a:r>
            <a:endParaRPr lang="ru-RU" sz="2400" b="1" dirty="0">
              <a:solidFill>
                <a:srgbClr val="EC771B"/>
              </a:solidFill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699542"/>
            <a:ext cx="6119589" cy="40330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23383" y="1275607"/>
            <a:ext cx="252082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колесо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43062" y="1923821"/>
            <a:ext cx="1224682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вісь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638758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7494"/>
            <a:ext cx="6048672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EC771B"/>
                </a:solidFill>
              </a:rPr>
              <a:t>6 простих механізмів</a:t>
            </a:r>
            <a:endParaRPr lang="ru-RU" sz="2400" b="1" dirty="0">
              <a:solidFill>
                <a:srgbClr val="EC771B"/>
              </a:solidFill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794" y="779944"/>
            <a:ext cx="5274345" cy="39419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3794" y="1420307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Похила площина</a:t>
            </a:r>
            <a:endParaRPr lang="ru-RU" sz="3600" b="1" dirty="0"/>
          </a:p>
          <a:p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4022432" y="2202852"/>
            <a:ext cx="648072" cy="165618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875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7494"/>
            <a:ext cx="6048672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EC771B"/>
                </a:solidFill>
              </a:rPr>
              <a:t>6 простих механізмів</a:t>
            </a:r>
            <a:endParaRPr lang="ru-RU" sz="2400" b="1" dirty="0">
              <a:solidFill>
                <a:srgbClr val="EC771B"/>
              </a:solidFill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802512"/>
            <a:ext cx="6801522" cy="37854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59832" y="1491630"/>
            <a:ext cx="252082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важіль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907265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7494"/>
            <a:ext cx="6048672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EC771B"/>
                </a:solidFill>
              </a:rPr>
              <a:t>6 простих механізмів</a:t>
            </a:r>
            <a:endParaRPr lang="ru-RU" sz="2400" b="1" dirty="0">
              <a:solidFill>
                <a:srgbClr val="EC771B"/>
              </a:solidFill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802512"/>
            <a:ext cx="4911824" cy="40554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3968" y="1131590"/>
            <a:ext cx="2175520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Блок</a:t>
            </a:r>
          </a:p>
          <a:p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642897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7494"/>
            <a:ext cx="6048672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EC771B"/>
                </a:solidFill>
              </a:rPr>
              <a:t>6 простих механізмів</a:t>
            </a:r>
            <a:endParaRPr lang="ru-RU" sz="2400" b="1" dirty="0">
              <a:solidFill>
                <a:srgbClr val="EC771B"/>
              </a:solidFill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75018"/>
            <a:ext cx="5933852" cy="38764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3964" y="80807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клин</a:t>
            </a:r>
            <a:endParaRPr lang="ru-RU" sz="36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5774730" y="1491630"/>
            <a:ext cx="381446" cy="117971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650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267494"/>
            <a:ext cx="6048672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uk-UA" sz="2400" b="1" dirty="0" smtClean="0">
                <a:solidFill>
                  <a:srgbClr val="EC771B"/>
                </a:solidFill>
              </a:rPr>
              <a:t>6 простих механізмів</a:t>
            </a:r>
            <a:endParaRPr lang="ru-RU" sz="2400" b="1" dirty="0">
              <a:solidFill>
                <a:srgbClr val="EC771B"/>
              </a:solidFill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755434"/>
            <a:ext cx="6974929" cy="38166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0072" y="1275606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гвинт</a:t>
            </a:r>
            <a:endParaRPr lang="ru-RU" sz="36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4171032" y="1923678"/>
            <a:ext cx="1337072" cy="86409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215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9502"/>
            <a:ext cx="6102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uk-UA" b="1" dirty="0" smtClean="0">
                <a:solidFill>
                  <a:srgbClr val="EC771B"/>
                </a:solidFill>
                <a:ea typeface="Adobe Gothic Std B"/>
                <a:cs typeface="Times New Roman" panose="02020603050405020304" pitchFamily="18" charset="0"/>
              </a:rPr>
              <a:t>Важіль</a:t>
            </a:r>
            <a:endParaRPr lang="ru-RU" sz="1600" b="1" dirty="0">
              <a:solidFill>
                <a:srgbClr val="EC771B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50000"/>
              </a:lnSpc>
              <a:spcAft>
                <a:spcPts val="0"/>
              </a:spcAft>
            </a:pPr>
            <a:endParaRPr lang="uk-UA" dirty="0" smtClean="0">
              <a:ea typeface="Adobe Gothic Std B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31590"/>
            <a:ext cx="5652120" cy="28260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44872" y="37729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Точка опори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285978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Плече важеля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9785" y="285978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Плече важеля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045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7" y="267494"/>
            <a:ext cx="3698669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69074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4167</TotalTime>
  <Words>105</Words>
  <Application>Microsoft Office PowerPoint</Application>
  <PresentationFormat>Экран (16:9)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맑은 고딕</vt:lpstr>
      <vt:lpstr>Adobe Gothic Std B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164</cp:revision>
  <dcterms:created xsi:type="dcterms:W3CDTF">2016-12-05T23:26:54Z</dcterms:created>
  <dcterms:modified xsi:type="dcterms:W3CDTF">2021-03-27T13:53:22Z</dcterms:modified>
</cp:coreProperties>
</file>