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299" r:id="rId4"/>
    <p:sldId id="307" r:id="rId5"/>
    <p:sldId id="313" r:id="rId6"/>
    <p:sldId id="317" r:id="rId7"/>
    <p:sldId id="318" r:id="rId8"/>
    <p:sldId id="319" r:id="rId9"/>
    <p:sldId id="320" r:id="rId10"/>
    <p:sldId id="303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Види руху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</a:t>
            </a:r>
            <a:r>
              <a:rPr lang="uk-UA" altLang="ko-KR" sz="1200" dirty="0" smtClean="0"/>
              <a:t>2 </a:t>
            </a:r>
            <a:r>
              <a:rPr lang="uk-UA" altLang="ko-KR" sz="1200" dirty="0"/>
              <a:t>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203598"/>
            <a:ext cx="8790586" cy="23042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339502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EC771B"/>
                </a:solidFill>
              </a:rPr>
              <a:t>Пригаду</a:t>
            </a:r>
            <a:r>
              <a:rPr lang="uk-UA" b="1" dirty="0" err="1" smtClean="0">
                <a:solidFill>
                  <a:srgbClr val="EC771B"/>
                </a:solidFill>
              </a:rPr>
              <a:t>ємо</a:t>
            </a:r>
            <a:r>
              <a:rPr lang="uk-UA" b="1" dirty="0" smtClean="0"/>
              <a:t>: які це прості механізми?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3817952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Наведіть свої приклади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64022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9502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EC771B"/>
                </a:solidFill>
              </a:rPr>
              <a:t>Пригаду</a:t>
            </a:r>
            <a:r>
              <a:rPr lang="uk-UA" b="1" dirty="0" err="1" smtClean="0">
                <a:solidFill>
                  <a:srgbClr val="EC771B"/>
                </a:solidFill>
              </a:rPr>
              <a:t>ємо</a:t>
            </a:r>
            <a:r>
              <a:rPr lang="uk-UA" b="1" dirty="0" smtClean="0"/>
              <a:t>: штовхає (тисне) чи тягне?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843558"/>
            <a:ext cx="3619500" cy="11811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915566"/>
            <a:ext cx="4248150" cy="13620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246" y="2156832"/>
            <a:ext cx="3495675" cy="11144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2064" y="3867894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Наведіть свої приклади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0079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11510"/>
            <a:ext cx="1375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EC771B"/>
                </a:solidFill>
                <a:latin typeface="Roboto-Regular"/>
              </a:rPr>
              <a:t>Види</a:t>
            </a:r>
            <a:r>
              <a:rPr lang="ru-RU" b="1" dirty="0" smtClean="0">
                <a:solidFill>
                  <a:srgbClr val="EC771B"/>
                </a:solidFill>
                <a:latin typeface="Roboto-Regular"/>
              </a:rPr>
              <a:t> </a:t>
            </a:r>
            <a:r>
              <a:rPr lang="ru-RU" b="1" dirty="0" err="1" smtClean="0">
                <a:solidFill>
                  <a:srgbClr val="EC771B"/>
                </a:solidFill>
                <a:latin typeface="Roboto-Regular"/>
              </a:rPr>
              <a:t>руху</a:t>
            </a:r>
            <a:endParaRPr lang="ru-RU" b="1" dirty="0">
              <a:solidFill>
                <a:srgbClr val="EC771B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825" y="1238250"/>
            <a:ext cx="432435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007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11510"/>
            <a:ext cx="1375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EC771B"/>
                </a:solidFill>
                <a:latin typeface="Roboto-Regular"/>
              </a:rPr>
              <a:t>Види</a:t>
            </a:r>
            <a:r>
              <a:rPr lang="ru-RU" b="1" dirty="0" smtClean="0">
                <a:solidFill>
                  <a:srgbClr val="EC771B"/>
                </a:solidFill>
                <a:latin typeface="Roboto-Regular"/>
              </a:rPr>
              <a:t> </a:t>
            </a:r>
            <a:r>
              <a:rPr lang="ru-RU" b="1" dirty="0" err="1" smtClean="0">
                <a:solidFill>
                  <a:srgbClr val="EC771B"/>
                </a:solidFill>
                <a:latin typeface="Roboto-Regular"/>
              </a:rPr>
              <a:t>руху</a:t>
            </a:r>
            <a:endParaRPr lang="ru-RU" b="1" dirty="0">
              <a:solidFill>
                <a:srgbClr val="EC771B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812" y="1152525"/>
            <a:ext cx="4524375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787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11510"/>
            <a:ext cx="1375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EC771B"/>
                </a:solidFill>
                <a:latin typeface="Roboto-Regular"/>
              </a:rPr>
              <a:t>Види</a:t>
            </a:r>
            <a:r>
              <a:rPr lang="ru-RU" b="1" dirty="0" smtClean="0">
                <a:solidFill>
                  <a:srgbClr val="EC771B"/>
                </a:solidFill>
                <a:latin typeface="Roboto-Regular"/>
              </a:rPr>
              <a:t> </a:t>
            </a:r>
            <a:r>
              <a:rPr lang="ru-RU" b="1" dirty="0" err="1" smtClean="0">
                <a:solidFill>
                  <a:srgbClr val="EC771B"/>
                </a:solidFill>
                <a:latin typeface="Roboto-Regular"/>
              </a:rPr>
              <a:t>руху</a:t>
            </a:r>
            <a:endParaRPr lang="ru-RU" b="1" dirty="0">
              <a:solidFill>
                <a:srgbClr val="EC771B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862" y="1085850"/>
            <a:ext cx="4486275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339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11510"/>
            <a:ext cx="1375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EC771B"/>
                </a:solidFill>
                <a:latin typeface="Roboto-Regular"/>
              </a:rPr>
              <a:t>Види</a:t>
            </a:r>
            <a:r>
              <a:rPr lang="ru-RU" b="1" dirty="0" smtClean="0">
                <a:solidFill>
                  <a:srgbClr val="EC771B"/>
                </a:solidFill>
                <a:latin typeface="Roboto-Regular"/>
              </a:rPr>
              <a:t> </a:t>
            </a:r>
            <a:r>
              <a:rPr lang="ru-RU" b="1" dirty="0" err="1" smtClean="0">
                <a:solidFill>
                  <a:srgbClr val="EC771B"/>
                </a:solidFill>
                <a:latin typeface="Roboto-Regular"/>
              </a:rPr>
              <a:t>руху</a:t>
            </a:r>
            <a:endParaRPr lang="ru-RU" b="1" dirty="0">
              <a:solidFill>
                <a:srgbClr val="EC771B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925" y="1147762"/>
            <a:ext cx="4248150" cy="28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064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95486"/>
            <a:ext cx="3805982" cy="441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545613"/>
            <a:ext cx="408285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три види руху.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0229" y="1676553"/>
            <a:ext cx="4420769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які види руху </a:t>
            </a:r>
            <a:endParaRPr lang="uk-UA" dirty="0" smtClean="0"/>
          </a:p>
          <a:p>
            <a:pPr lvl="0"/>
            <a:r>
              <a:rPr lang="uk-UA" dirty="0" smtClean="0"/>
              <a:t>використовуються </a:t>
            </a:r>
            <a:r>
              <a:rPr lang="uk-UA" dirty="0"/>
              <a:t>у механізмах.</a:t>
            </a:r>
            <a:endParaRPr lang="ru-RU" dirty="0"/>
          </a:p>
          <a:p>
            <a:pPr lvl="0"/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15042" y="2643803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розпізнавати прості механізми у предметах, які мене оточують.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32348" y="3808981"/>
            <a:ext cx="4002583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 рух залежить від сили.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4101</TotalTime>
  <Words>102</Words>
  <Application>Microsoft Office PowerPoint</Application>
  <PresentationFormat>Экран (16:9)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맑은 고딕</vt:lpstr>
      <vt:lpstr>Arial</vt:lpstr>
      <vt:lpstr>Arial Black</vt:lpstr>
      <vt:lpstr>Arial Unicode MS</vt:lpstr>
      <vt:lpstr>Roboto-Regular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163</cp:revision>
  <dcterms:created xsi:type="dcterms:W3CDTF">2016-12-05T23:26:54Z</dcterms:created>
  <dcterms:modified xsi:type="dcterms:W3CDTF">2021-03-27T14:43:40Z</dcterms:modified>
</cp:coreProperties>
</file>