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3"/>
  </p:notesMasterIdLst>
  <p:handoutMasterIdLst>
    <p:handoutMasterId r:id="rId14"/>
  </p:handoutMasterIdLst>
  <p:sldIdLst>
    <p:sldId id="299" r:id="rId4"/>
    <p:sldId id="306" r:id="rId5"/>
    <p:sldId id="313" r:id="rId6"/>
    <p:sldId id="307" r:id="rId7"/>
    <p:sldId id="317" r:id="rId8"/>
    <p:sldId id="316" r:id="rId9"/>
    <p:sldId id="315" r:id="rId10"/>
    <p:sldId id="318" r:id="rId11"/>
    <p:sldId id="292" r:id="rId1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2021-03-27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2021-03-27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Транспорт колись </a:t>
            </a:r>
          </a:p>
          <a:p>
            <a:r>
              <a:rPr lang="uk-UA" b="1" dirty="0" smtClean="0"/>
              <a:t>і тепер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</a:t>
            </a:r>
            <a:r>
              <a:rPr lang="uk-UA" altLang="ko-KR" sz="1200" dirty="0" smtClean="0"/>
              <a:t>2 </a:t>
            </a:r>
            <a:r>
              <a:rPr lang="uk-UA" altLang="ko-KR" sz="1200" dirty="0"/>
              <a:t>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651870"/>
            <a:ext cx="54006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399064" y="915566"/>
            <a:ext cx="1224136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23478"/>
            <a:ext cx="7812360" cy="508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98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 стрелкой 5"/>
          <p:cNvCxnSpPr/>
          <p:nvPr/>
        </p:nvCxnSpPr>
        <p:spPr>
          <a:xfrm flipV="1">
            <a:off x="611560" y="1923678"/>
            <a:ext cx="8064896" cy="72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211960" y="1923678"/>
            <a:ext cx="0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067944" y="147769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0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915816" y="2283718"/>
            <a:ext cx="2952328" cy="369332"/>
          </a:xfrm>
          <a:prstGeom prst="rect">
            <a:avLst/>
          </a:prstGeom>
          <a:noFill/>
          <a:ln>
            <a:solidFill>
              <a:srgbClr val="EC771B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Народження Ісуса Христа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04248" y="1293026"/>
            <a:ext cx="1656184" cy="369332"/>
          </a:xfrm>
          <a:prstGeom prst="rect">
            <a:avLst/>
          </a:prstGeom>
          <a:noFill/>
          <a:ln>
            <a:solidFill>
              <a:srgbClr val="EC771B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Наша ера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95536" y="1203598"/>
            <a:ext cx="1656184" cy="369332"/>
          </a:xfrm>
          <a:prstGeom prst="rect">
            <a:avLst/>
          </a:prstGeom>
          <a:noFill/>
          <a:ln>
            <a:solidFill>
              <a:srgbClr val="EC771B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До нашої ери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3363838"/>
            <a:ext cx="3024336" cy="122792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940152" y="300379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accent3"/>
                </a:solidFill>
              </a:rPr>
              <a:t>Пригадайте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0" y="284914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3"/>
                </a:solidFill>
              </a:rPr>
              <a:t>Лінія часу</a:t>
            </a:r>
            <a:endParaRPr lang="ru-RU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79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560527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Транспорт</a:t>
            </a:r>
            <a:r>
              <a:rPr lang="uk-UA" dirty="0" smtClean="0"/>
              <a:t> – засоби для переміщення </a:t>
            </a:r>
          </a:p>
          <a:p>
            <a:r>
              <a:rPr lang="uk-UA" dirty="0" smtClean="0"/>
              <a:t>людей, вантажів з одного місця в інше.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923678"/>
            <a:ext cx="3240360" cy="1200329"/>
          </a:xfrm>
          <a:prstGeom prst="rect">
            <a:avLst/>
          </a:prstGeom>
          <a:noFill/>
          <a:ln w="28575">
            <a:solidFill>
              <a:srgbClr val="EC771B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залізничний, автомобільний, трубопровідний, морський, </a:t>
            </a:r>
            <a:endParaRPr lang="uk-UA" dirty="0" smtClean="0"/>
          </a:p>
          <a:p>
            <a:r>
              <a:rPr lang="uk-UA" dirty="0" smtClean="0"/>
              <a:t>річковий</a:t>
            </a:r>
            <a:r>
              <a:rPr lang="uk-UA" dirty="0"/>
              <a:t>, </a:t>
            </a:r>
            <a:r>
              <a:rPr lang="uk-UA" dirty="0" smtClean="0"/>
              <a:t>авіаційний</a:t>
            </a:r>
            <a:endParaRPr lang="ru-RU" dirty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304845" y="135926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3"/>
                </a:solidFill>
              </a:rPr>
              <a:t>Види транспорту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61131" y="2290460"/>
            <a:ext cx="3528392" cy="646331"/>
          </a:xfrm>
          <a:prstGeom prst="rect">
            <a:avLst/>
          </a:prstGeom>
          <a:noFill/>
          <a:ln w="28575">
            <a:solidFill>
              <a:srgbClr val="EC771B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наземний</a:t>
            </a:r>
            <a:r>
              <a:rPr lang="uk-UA" dirty="0"/>
              <a:t>, водний і повітряний </a:t>
            </a:r>
            <a:endParaRPr lang="ru-RU" dirty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253165" y="3326963"/>
            <a:ext cx="3132348" cy="923330"/>
          </a:xfrm>
          <a:prstGeom prst="rect">
            <a:avLst/>
          </a:prstGeom>
          <a:noFill/>
          <a:ln w="28575">
            <a:solidFill>
              <a:srgbClr val="EC771B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вантажний, пасажирський, спеціальний </a:t>
            </a:r>
            <a:endParaRPr lang="ru-RU" dirty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3603962"/>
            <a:ext cx="3528392" cy="646331"/>
          </a:xfrm>
          <a:prstGeom prst="rect">
            <a:avLst/>
          </a:prstGeom>
          <a:noFill/>
          <a:ln w="28575">
            <a:solidFill>
              <a:srgbClr val="EC771B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Громадський, приватний</a:t>
            </a:r>
            <a:endParaRPr lang="ru-RU" dirty="0"/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314832"/>
            <a:ext cx="2261339" cy="170939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0733" y="13016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3"/>
                </a:solidFill>
              </a:rPr>
              <a:t>Пригадайте</a:t>
            </a:r>
            <a:endParaRPr lang="ru-RU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022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31590"/>
            <a:ext cx="2952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latin typeface="Roboto-Regular"/>
              </a:rPr>
              <a:t>Використання</a:t>
            </a:r>
            <a:r>
              <a:rPr lang="ru-RU" dirty="0" smtClean="0">
                <a:latin typeface="Roboto-Regular"/>
              </a:rPr>
              <a:t> колеса </a:t>
            </a:r>
          </a:p>
          <a:p>
            <a:r>
              <a:rPr lang="ru-RU" dirty="0" err="1" smtClean="0">
                <a:latin typeface="Roboto-Regular"/>
              </a:rPr>
              <a:t>полегшило</a:t>
            </a:r>
            <a:r>
              <a:rPr lang="ru-RU" dirty="0" smtClean="0">
                <a:latin typeface="Roboto-Regular"/>
              </a:rPr>
              <a:t> </a:t>
            </a:r>
            <a:r>
              <a:rPr lang="ru-RU" dirty="0" err="1" smtClean="0">
                <a:latin typeface="Roboto-Regular"/>
              </a:rPr>
              <a:t>переміщення</a:t>
            </a:r>
            <a:r>
              <a:rPr lang="ru-RU" dirty="0" smtClean="0">
                <a:latin typeface="Roboto-Regular"/>
              </a:rPr>
              <a:t> людей і </a:t>
            </a:r>
            <a:r>
              <a:rPr lang="ru-RU" dirty="0" err="1" smtClean="0">
                <a:latin typeface="Roboto-Regular"/>
              </a:rPr>
              <a:t>вантажів</a:t>
            </a:r>
            <a:r>
              <a:rPr lang="ru-RU" dirty="0" smtClean="0">
                <a:latin typeface="Roboto-Regular"/>
              </a:rPr>
              <a:t>.</a:t>
            </a:r>
          </a:p>
          <a:p>
            <a:r>
              <a:rPr lang="uk-UA" dirty="0" smtClean="0">
                <a:latin typeface="Roboto-Regular"/>
              </a:rPr>
              <a:t>Колеса робили із твердої деревини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195486"/>
            <a:ext cx="53149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007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67481"/>
            <a:ext cx="27363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Без </a:t>
            </a:r>
            <a:r>
              <a:rPr lang="ru-RU" b="1" dirty="0" err="1"/>
              <a:t>доріг</a:t>
            </a:r>
            <a:r>
              <a:rPr lang="ru-RU" b="1" dirty="0"/>
              <a:t> — як без </a:t>
            </a:r>
            <a:r>
              <a:rPr lang="ru-RU" b="1" dirty="0" err="1" smtClean="0"/>
              <a:t>ніг</a:t>
            </a:r>
            <a:endParaRPr lang="ru-RU" b="1" dirty="0" smtClean="0"/>
          </a:p>
          <a:p>
            <a:endParaRPr lang="uk-UA" b="1" dirty="0"/>
          </a:p>
          <a:p>
            <a:r>
              <a:rPr lang="uk-UA" sz="1600" dirty="0" smtClean="0"/>
              <a:t>Деякі </a:t>
            </a:r>
            <a:r>
              <a:rPr lang="uk-UA" sz="1600" dirty="0"/>
              <a:t>д</a:t>
            </a:r>
            <a:r>
              <a:rPr lang="uk-UA" sz="1600" dirty="0" smtClean="0"/>
              <a:t>ороги, які будували в Римській імперії понад </a:t>
            </a:r>
          </a:p>
          <a:p>
            <a:r>
              <a:rPr lang="uk-UA" sz="1600" dirty="0" smtClean="0"/>
              <a:t>2000 років тому, </a:t>
            </a:r>
          </a:p>
          <a:p>
            <a:r>
              <a:rPr lang="uk-UA" sz="1600" dirty="0" smtClean="0"/>
              <a:t>використовуються </a:t>
            </a:r>
          </a:p>
          <a:p>
            <a:r>
              <a:rPr lang="uk-UA" sz="1600" dirty="0" smtClean="0"/>
              <a:t>і сьогодні.</a:t>
            </a:r>
          </a:p>
          <a:p>
            <a:endParaRPr lang="uk-UA" sz="1600" dirty="0"/>
          </a:p>
          <a:p>
            <a:r>
              <a:rPr lang="uk-UA" sz="1600" dirty="0" smtClean="0"/>
              <a:t>Їх можна знайти на </a:t>
            </a:r>
          </a:p>
          <a:p>
            <a:r>
              <a:rPr lang="uk-UA" sz="1600" dirty="0" smtClean="0"/>
              <a:t>території сучасних </a:t>
            </a:r>
          </a:p>
          <a:p>
            <a:r>
              <a:rPr lang="uk-UA" sz="1600" dirty="0" smtClean="0"/>
              <a:t>32 держав.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367481"/>
            <a:ext cx="5981700" cy="3400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3350385"/>
            <a:ext cx="2304256" cy="179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186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39162"/>
            <a:ext cx="27363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Roboto-Regular"/>
              </a:rPr>
              <a:t>1961 </a:t>
            </a:r>
            <a:r>
              <a:rPr lang="ru-RU" dirty="0" err="1" smtClean="0">
                <a:latin typeface="Roboto-Regular"/>
              </a:rPr>
              <a:t>рік</a:t>
            </a:r>
            <a:endParaRPr lang="ru-RU" dirty="0" smtClean="0">
              <a:latin typeface="Roboto-Regular"/>
            </a:endParaRPr>
          </a:p>
          <a:p>
            <a:r>
              <a:rPr lang="ru-RU" dirty="0" err="1" smtClean="0">
                <a:latin typeface="Roboto-Regular"/>
              </a:rPr>
              <a:t>Росіянин</a:t>
            </a:r>
            <a:r>
              <a:rPr lang="ru-RU" dirty="0" smtClean="0">
                <a:latin typeface="Roboto-Regular"/>
              </a:rPr>
              <a:t> </a:t>
            </a:r>
            <a:r>
              <a:rPr lang="ru-RU" dirty="0" err="1" smtClean="0">
                <a:latin typeface="Roboto-Regular"/>
              </a:rPr>
              <a:t>Юрій</a:t>
            </a:r>
            <a:r>
              <a:rPr lang="ru-RU" dirty="0" smtClean="0">
                <a:latin typeface="Roboto-Regular"/>
              </a:rPr>
              <a:t> </a:t>
            </a:r>
            <a:r>
              <a:rPr lang="ru-RU" dirty="0" err="1" smtClean="0">
                <a:latin typeface="Roboto-Regular"/>
              </a:rPr>
              <a:t>Гагарін</a:t>
            </a:r>
            <a:r>
              <a:rPr lang="ru-RU" dirty="0">
                <a:latin typeface="Roboto-Regular"/>
              </a:rPr>
              <a:t> </a:t>
            </a:r>
            <a:endParaRPr lang="ru-RU" dirty="0" smtClean="0">
              <a:latin typeface="Roboto-Regular"/>
            </a:endParaRPr>
          </a:p>
          <a:p>
            <a:r>
              <a:rPr lang="ru-RU" dirty="0" smtClean="0">
                <a:latin typeface="Roboto-Regular"/>
              </a:rPr>
              <a:t>(</a:t>
            </a:r>
            <a:r>
              <a:rPr lang="ru-RU" dirty="0" err="1">
                <a:latin typeface="Roboto-Regular"/>
              </a:rPr>
              <a:t>Радянський</a:t>
            </a:r>
            <a:r>
              <a:rPr lang="ru-RU" dirty="0">
                <a:latin typeface="Roboto-Regular"/>
              </a:rPr>
              <a:t> Союз</a:t>
            </a:r>
            <a:r>
              <a:rPr lang="ru-RU" dirty="0" smtClean="0">
                <a:latin typeface="Roboto-Regular"/>
              </a:rPr>
              <a:t>) – </a:t>
            </a:r>
          </a:p>
          <a:p>
            <a:r>
              <a:rPr lang="ru-RU" dirty="0" smtClean="0">
                <a:latin typeface="Roboto-Regular"/>
              </a:rPr>
              <a:t>перша </a:t>
            </a:r>
            <a:r>
              <a:rPr lang="ru-RU" dirty="0" err="1" smtClean="0">
                <a:latin typeface="Roboto-Regular"/>
              </a:rPr>
              <a:t>людина</a:t>
            </a:r>
            <a:r>
              <a:rPr lang="ru-RU" dirty="0" smtClean="0">
                <a:latin typeface="Roboto-Regular"/>
              </a:rPr>
              <a:t> </a:t>
            </a:r>
          </a:p>
          <a:p>
            <a:r>
              <a:rPr lang="ru-RU" dirty="0" smtClean="0">
                <a:latin typeface="Roboto-Regular"/>
              </a:rPr>
              <a:t>в </a:t>
            </a:r>
            <a:r>
              <a:rPr lang="ru-RU" dirty="0" err="1" smtClean="0">
                <a:latin typeface="Roboto-Regular"/>
              </a:rPr>
              <a:t>космосі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555526"/>
            <a:ext cx="5349280" cy="33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909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55526"/>
            <a:ext cx="48245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Roboto-Regular"/>
              </a:rPr>
              <a:t>1968 </a:t>
            </a:r>
            <a:r>
              <a:rPr lang="ru-RU" dirty="0" err="1" smtClean="0">
                <a:latin typeface="Roboto-Regular"/>
              </a:rPr>
              <a:t>рік</a:t>
            </a:r>
            <a:endParaRPr lang="ru-RU" dirty="0" smtClean="0">
              <a:latin typeface="Roboto-Regular"/>
            </a:endParaRPr>
          </a:p>
          <a:p>
            <a:r>
              <a:rPr lang="ru-RU" dirty="0" err="1" smtClean="0">
                <a:latin typeface="Roboto-Regular"/>
              </a:rPr>
              <a:t>Ніл</a:t>
            </a:r>
            <a:r>
              <a:rPr lang="ru-RU" dirty="0" smtClean="0">
                <a:latin typeface="Roboto-Regular"/>
              </a:rPr>
              <a:t> </a:t>
            </a:r>
            <a:r>
              <a:rPr lang="ru-RU" dirty="0" err="1" smtClean="0">
                <a:latin typeface="Roboto-Regular"/>
              </a:rPr>
              <a:t>Армстронг</a:t>
            </a:r>
            <a:r>
              <a:rPr lang="ru-RU" dirty="0" smtClean="0">
                <a:latin typeface="Roboto-Regular"/>
              </a:rPr>
              <a:t> (США) – перший землянин, </a:t>
            </a:r>
            <a:r>
              <a:rPr lang="ru-RU" dirty="0" err="1" smtClean="0">
                <a:latin typeface="Roboto-Regular"/>
              </a:rPr>
              <a:t>який</a:t>
            </a:r>
            <a:r>
              <a:rPr lang="ru-RU" dirty="0" smtClean="0">
                <a:latin typeface="Roboto-Regular"/>
              </a:rPr>
              <a:t> ступив на </a:t>
            </a:r>
            <a:r>
              <a:rPr lang="ru-RU" dirty="0" err="1" smtClean="0">
                <a:latin typeface="Roboto-Regular"/>
              </a:rPr>
              <a:t>поверхню</a:t>
            </a:r>
            <a:r>
              <a:rPr lang="ru-RU" dirty="0" smtClean="0">
                <a:latin typeface="Roboto-Regular"/>
              </a:rPr>
              <a:t> </a:t>
            </a:r>
            <a:r>
              <a:rPr lang="ru-RU" dirty="0" err="1" smtClean="0">
                <a:latin typeface="Roboto-Regular"/>
              </a:rPr>
              <a:t>Місяця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850" y="104775"/>
            <a:ext cx="3867150" cy="49339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457" y="2514203"/>
            <a:ext cx="3479393" cy="252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895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2348" y="545613"/>
            <a:ext cx="4082856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працювати з лінією часу.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0229" y="1676553"/>
            <a:ext cx="4420769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розповісти, яким був </a:t>
            </a:r>
            <a:endParaRPr lang="uk-UA" dirty="0" smtClean="0"/>
          </a:p>
          <a:p>
            <a:pPr lvl="0"/>
            <a:r>
              <a:rPr lang="uk-UA" dirty="0" smtClean="0"/>
              <a:t>транспорт </a:t>
            </a:r>
            <a:r>
              <a:rPr lang="uk-UA" dirty="0"/>
              <a:t>колись, а яким став тепер.</a:t>
            </a:r>
            <a:endParaRPr lang="ru-RU" dirty="0"/>
          </a:p>
          <a:p>
            <a:pPr lvl="0"/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81369" y="2695868"/>
            <a:ext cx="4283252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які є види транспорту.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77946" y="3734944"/>
            <a:ext cx="4002583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навести приклади різних </a:t>
            </a:r>
            <a:endParaRPr lang="uk-UA" dirty="0" smtClean="0"/>
          </a:p>
          <a:p>
            <a:pPr lvl="0"/>
            <a:r>
              <a:rPr lang="uk-UA" dirty="0" smtClean="0"/>
              <a:t>видів </a:t>
            </a:r>
            <a:r>
              <a:rPr lang="uk-UA" dirty="0"/>
              <a:t>транспорту.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4120</TotalTime>
  <Words>197</Words>
  <Application>Microsoft Office PowerPoint</Application>
  <PresentationFormat>Экран (16:9)</PresentationFormat>
  <Paragraphs>51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Malgun Gothic</vt:lpstr>
      <vt:lpstr>Arial</vt:lpstr>
      <vt:lpstr>Arial Black</vt:lpstr>
      <vt:lpstr>Arial Unicode MS</vt:lpstr>
      <vt:lpstr>Roboto-Regular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166</cp:revision>
  <dcterms:created xsi:type="dcterms:W3CDTF">2016-12-05T23:26:54Z</dcterms:created>
  <dcterms:modified xsi:type="dcterms:W3CDTF">2021-03-27T11:35:44Z</dcterms:modified>
</cp:coreProperties>
</file>