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256" r:id="rId4"/>
    <p:sldId id="287" r:id="rId5"/>
    <p:sldId id="312" r:id="rId6"/>
    <p:sldId id="313" r:id="rId7"/>
    <p:sldId id="307" r:id="rId8"/>
    <p:sldId id="314" r:id="rId9"/>
    <p:sldId id="315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2020-09-11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2020-09-11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z1gul74YRZo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275606"/>
            <a:ext cx="9144000" cy="847162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Добираємо </a:t>
            </a:r>
            <a:r>
              <a:rPr lang="uk-UA" dirty="0">
                <a:solidFill>
                  <a:srgbClr val="C00000"/>
                </a:solidFill>
              </a:rPr>
              <a:t>заголовки до абзаців. 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chemeClr val="tx1"/>
                </a:solidFill>
              </a:rPr>
              <a:t>Наталя </a:t>
            </a:r>
            <a:r>
              <a:rPr lang="uk-UA" sz="2800" dirty="0" err="1">
                <a:solidFill>
                  <a:schemeClr val="tx1"/>
                </a:solidFill>
              </a:rPr>
              <a:t>Гузє́єва</a:t>
            </a:r>
            <a:r>
              <a:rPr lang="uk-UA" sz="2800" dirty="0">
                <a:solidFill>
                  <a:schemeClr val="tx1"/>
                </a:solidFill>
              </a:rPr>
              <a:t>. «23 </a:t>
            </a:r>
            <a:r>
              <a:rPr lang="uk-UA" sz="2800" dirty="0" err="1">
                <a:solidFill>
                  <a:schemeClr val="tx1"/>
                </a:solidFill>
              </a:rPr>
              <a:t>обра́зи</a:t>
            </a:r>
            <a:r>
              <a:rPr lang="uk-UA" sz="2800" dirty="0">
                <a:solidFill>
                  <a:schemeClr val="tx1"/>
                </a:solidFill>
              </a:rPr>
              <a:t> Петрика </a:t>
            </a:r>
            <a:r>
              <a:rPr lang="uk-UA" sz="2800" dirty="0" err="1">
                <a:solidFill>
                  <a:schemeClr val="tx1"/>
                </a:solidFill>
              </a:rPr>
              <a:t>П’яточкіна</a:t>
            </a:r>
            <a:r>
              <a:rPr lang="uk-UA" sz="2800" dirty="0">
                <a:solidFill>
                  <a:schemeClr val="tx1"/>
                </a:solidFill>
              </a:rPr>
              <a:t>»</a:t>
            </a:r>
            <a:endParaRPr lang="en-US" altLang="ko-K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95486"/>
            <a:ext cx="7502175" cy="41757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33222">
            <a:off x="6748273" y="2403467"/>
            <a:ext cx="1896362" cy="24208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83816">
            <a:off x="422462" y="139413"/>
            <a:ext cx="1388836" cy="19553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19234">
            <a:off x="251520" y="2504381"/>
            <a:ext cx="2037156" cy="24004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10510">
            <a:off x="7755322" y="393868"/>
            <a:ext cx="1140807" cy="149207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635896" y="4388058"/>
            <a:ext cx="20364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Наталя </a:t>
            </a:r>
            <a:r>
              <a:rPr lang="uk-UA" dirty="0" err="1" smtClean="0"/>
              <a:t>Гузєєва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160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1gul74YRZo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79712" y="843558"/>
            <a:ext cx="5486356" cy="30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764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915566"/>
            <a:ext cx="1584176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627534"/>
            <a:ext cx="22887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 Життя закінчилося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347614"/>
            <a:ext cx="8496944" cy="167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9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83518"/>
            <a:ext cx="457279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 Петрик </a:t>
            </a:r>
            <a:r>
              <a:rPr lang="uk-UA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П’яточкін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ображений на весь 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світ.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942975"/>
            <a:ext cx="74771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47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915566"/>
            <a:ext cx="1584176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627534"/>
            <a:ext cx="3397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/>
              <a:t>4. Образа переросла в горе.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419622"/>
            <a:ext cx="8208912" cy="137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13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915566"/>
            <a:ext cx="1584176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44614"/>
            <a:ext cx="5832647" cy="411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87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59262" y="561202"/>
            <a:ext cx="378514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розумію, для чого текст ділять на абзаци.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1329" y="1624562"/>
            <a:ext cx="405594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добирати заголовки </a:t>
            </a:r>
            <a:endParaRPr lang="uk-UA" dirty="0" smtClean="0"/>
          </a:p>
          <a:p>
            <a:pPr lvl="0"/>
            <a:r>
              <a:rPr lang="uk-UA" dirty="0" smtClean="0"/>
              <a:t>до </a:t>
            </a:r>
            <a:r>
              <a:rPr lang="uk-UA" dirty="0"/>
              <a:t>абзаців.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59262" y="2536957"/>
            <a:ext cx="3951434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розповідати про події твору від імені героя, передавати </a:t>
            </a:r>
            <a:endParaRPr lang="uk-UA" dirty="0" smtClean="0"/>
          </a:p>
          <a:p>
            <a:pPr lvl="0"/>
            <a:r>
              <a:rPr lang="uk-UA" dirty="0" smtClean="0"/>
              <a:t>його </a:t>
            </a:r>
            <a:r>
              <a:rPr lang="uk-UA" dirty="0"/>
              <a:t>почуття.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93173" y="3661958"/>
            <a:ext cx="3989853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знаю, коли в словах треба </a:t>
            </a:r>
            <a:endParaRPr lang="uk-UA" dirty="0" smtClean="0"/>
          </a:p>
          <a:p>
            <a:r>
              <a:rPr lang="uk-UA" dirty="0" smtClean="0"/>
              <a:t>ставити </a:t>
            </a:r>
            <a:r>
              <a:rPr lang="uk-UA" dirty="0"/>
              <a:t>апостроф і як переносити </a:t>
            </a:r>
            <a:endParaRPr lang="uk-UA" dirty="0" smtClean="0"/>
          </a:p>
          <a:p>
            <a:r>
              <a:rPr lang="uk-UA" dirty="0" smtClean="0"/>
              <a:t>слова </a:t>
            </a:r>
            <a:r>
              <a:rPr lang="uk-UA" dirty="0"/>
              <a:t>з апострофом.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2608084"/>
            <a:ext cx="718890" cy="71889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45420" y="2703741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</TotalTime>
  <Words>110</Words>
  <Application>Microsoft Office PowerPoint</Application>
  <PresentationFormat>Экран (16:9)</PresentationFormat>
  <Paragraphs>20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122</cp:revision>
  <dcterms:created xsi:type="dcterms:W3CDTF">2016-12-05T23:26:54Z</dcterms:created>
  <dcterms:modified xsi:type="dcterms:W3CDTF">2020-09-11T09:14:13Z</dcterms:modified>
</cp:coreProperties>
</file>