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3" r:id="rId5"/>
    <p:sldId id="307" r:id="rId6"/>
    <p:sldId id="314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Складаємо план тексту. 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sz="2800" dirty="0" smtClean="0">
                <a:solidFill>
                  <a:schemeClr val="tx1"/>
                </a:solidFill>
              </a:rPr>
              <a:t>Наталя </a:t>
            </a:r>
            <a:r>
              <a:rPr lang="uk-UA" sz="2800" dirty="0" err="1">
                <a:solidFill>
                  <a:schemeClr val="tx1"/>
                </a:solidFill>
              </a:rPr>
              <a:t>Гузє́єва</a:t>
            </a:r>
            <a:r>
              <a:rPr lang="uk-UA" sz="2800" dirty="0">
                <a:solidFill>
                  <a:schemeClr val="tx1"/>
                </a:solidFill>
              </a:rPr>
              <a:t>. «23 </a:t>
            </a:r>
            <a:r>
              <a:rPr lang="uk-UA" sz="2800" dirty="0" err="1">
                <a:solidFill>
                  <a:schemeClr val="tx1"/>
                </a:solidFill>
              </a:rPr>
              <a:t>обра́зи</a:t>
            </a:r>
            <a:r>
              <a:rPr lang="uk-UA" sz="2800" dirty="0">
                <a:solidFill>
                  <a:schemeClr val="tx1"/>
                </a:solidFill>
              </a:rPr>
              <a:t> Петрика </a:t>
            </a:r>
            <a:r>
              <a:rPr lang="uk-UA" sz="2800" dirty="0" err="1">
                <a:solidFill>
                  <a:schemeClr val="tx1"/>
                </a:solidFill>
              </a:rPr>
              <a:t>П’яточкіна</a:t>
            </a:r>
            <a:r>
              <a:rPr lang="uk-UA" sz="2800" dirty="0">
                <a:solidFill>
                  <a:schemeClr val="tx1"/>
                </a:solidFill>
              </a:rPr>
              <a:t>»</a:t>
            </a:r>
            <a:endParaRPr lang="en-US" altLang="ko-KR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22262"/>
            <a:ext cx="6696744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Що таке абзац? 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Навіщо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ділять на абзаци?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 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виділяють абзаци на письмі?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294" y="1109914"/>
            <a:ext cx="5876925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483518"/>
            <a:ext cx="8048681" cy="361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83518"/>
            <a:ext cx="8257326" cy="305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61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8514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для чого текст ділять на абзаци.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9" y="1624562"/>
            <a:ext cx="405594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добирати заголовки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абзаців.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2643473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заголовки до абзаців </a:t>
            </a:r>
            <a:endParaRPr lang="uk-UA" dirty="0" smtClean="0"/>
          </a:p>
          <a:p>
            <a:pPr lvl="0"/>
            <a:r>
              <a:rPr lang="uk-UA" dirty="0" smtClean="0"/>
              <a:t>можна </a:t>
            </a:r>
            <a:r>
              <a:rPr lang="uk-UA" dirty="0"/>
              <a:t>назвати планом тексту.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6908" y="3846154"/>
            <a:ext cx="398985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виділяти головне в тексті.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2604</TotalTime>
  <Words>106</Words>
  <Application>Microsoft Office PowerPoint</Application>
  <PresentationFormat>Экран (16:9)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124</cp:revision>
  <dcterms:created xsi:type="dcterms:W3CDTF">2016-12-05T23:26:54Z</dcterms:created>
  <dcterms:modified xsi:type="dcterms:W3CDTF">2020-09-19T09:12:09Z</dcterms:modified>
</cp:coreProperties>
</file>