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3" r:id="rId5"/>
    <p:sldId id="307" r:id="rId6"/>
    <p:sldId id="314" r:id="rId7"/>
    <p:sldId id="315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Шукаємо ключові слова 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72" y="921183"/>
            <a:ext cx="8653611" cy="205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7494"/>
            <a:ext cx="6621934" cy="4773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3518"/>
            <a:ext cx="8257326" cy="305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1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03598"/>
            <a:ext cx="8172400" cy="169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12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8514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endParaRPr lang="uk-UA" dirty="0" smtClean="0"/>
          </a:p>
          <a:p>
            <a:pPr lvl="0"/>
            <a:r>
              <a:rPr lang="uk-UA" dirty="0" smtClean="0"/>
              <a:t>ключові </a:t>
            </a:r>
            <a:r>
              <a:rPr lang="uk-UA" dirty="0"/>
              <a:t>слова.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9" y="1624562"/>
            <a:ext cx="405594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для чого потрібно вміти виділяти ключові слова.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1" y="2643473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переказувати текст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допомогою ключових слів.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3869" y="3899252"/>
            <a:ext cx="398985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знаходити ключові слова.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</TotalTime>
  <Words>79</Words>
  <Application>Microsoft Office PowerPoint</Application>
  <PresentationFormat>Экран (16:9)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126</cp:revision>
  <dcterms:created xsi:type="dcterms:W3CDTF">2016-12-05T23:26:54Z</dcterms:created>
  <dcterms:modified xsi:type="dcterms:W3CDTF">2020-09-19T10:51:23Z</dcterms:modified>
</cp:coreProperties>
</file>