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slideLayouts/slideLayout21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1" r:id="rId2"/>
    <p:sldMasterId id="2147483653" r:id="rId3"/>
  </p:sldMasterIdLst>
  <p:notesMasterIdLst>
    <p:notesMasterId r:id="rId10"/>
  </p:notesMasterIdLst>
  <p:handoutMasterIdLst>
    <p:handoutMasterId r:id="rId11"/>
  </p:handoutMasterIdLst>
  <p:sldIdLst>
    <p:sldId id="256" r:id="rId4"/>
    <p:sldId id="307" r:id="rId5"/>
    <p:sldId id="300" r:id="rId6"/>
    <p:sldId id="309" r:id="rId7"/>
    <p:sldId id="304" r:id="rId8"/>
    <p:sldId id="292" r:id="rId9"/>
  </p:sldIdLst>
  <p:sldSz cx="9144000" cy="5143500" type="screen16x9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A8663"/>
    <a:srgbClr val="FE51C2"/>
    <a:srgbClr val="D33530"/>
    <a:srgbClr val="FF62BC"/>
    <a:srgbClr val="FFF500"/>
    <a:srgbClr val="E663E2"/>
    <a:srgbClr val="F9AA4C"/>
    <a:srgbClr val="E6E6E6"/>
    <a:srgbClr val="EC771B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182" autoAdjust="0"/>
    <p:restoredTop sz="94721" autoAdjust="0"/>
  </p:normalViewPr>
  <p:slideViewPr>
    <p:cSldViewPr>
      <p:cViewPr varScale="1">
        <p:scale>
          <a:sx n="114" d="100"/>
          <a:sy n="114" d="100"/>
        </p:scale>
        <p:origin x="738" y="84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83" d="100"/>
          <a:sy n="83" d="100"/>
        </p:scale>
        <p:origin x="4740" y="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2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AC5B2B-31A4-4267-9889-BF59DBBBA7CA}" type="datetimeFigureOut">
              <a:rPr lang="ko-KR" altLang="en-US" smtClean="0"/>
              <a:pPr/>
              <a:t>2020-09-27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97A768-E1EE-4069-AAC5-49F7F97F841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6424893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3F717D-5B63-48E7-8E90-E9529790C826}" type="datetimeFigureOut">
              <a:rPr lang="ko-KR" altLang="en-US" smtClean="0"/>
              <a:pPr/>
              <a:t>2020-09-27</a:t>
            </a:fld>
            <a:endParaRPr lang="ko-KR" alt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altLang="ko-KR"/>
              <a:t>Click to edit Master text styles</a:t>
            </a:r>
          </a:p>
          <a:p>
            <a:pPr lvl="1"/>
            <a:r>
              <a:rPr lang="en-US" altLang="ko-KR"/>
              <a:t>Second level</a:t>
            </a:r>
          </a:p>
          <a:p>
            <a:pPr lvl="2"/>
            <a:r>
              <a:rPr lang="en-US" altLang="ko-KR"/>
              <a:t>Third level</a:t>
            </a:r>
          </a:p>
          <a:p>
            <a:pPr lvl="3"/>
            <a:r>
              <a:rPr lang="en-US" altLang="ko-KR"/>
              <a:t>Fourth level</a:t>
            </a:r>
          </a:p>
          <a:p>
            <a:pPr lvl="4"/>
            <a:r>
              <a:rPr lang="en-US" altLang="ko-KR"/>
              <a:t>Fifth level</a:t>
            </a:r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3784A3-40D8-48F6-BE9C-B857E15F681B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348694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002-KIMS BUSINESS\007-02-Fullslidesppt-Contents\20161206\02-\color-pencil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955036"/>
            <a:ext cx="9144000" cy="2188464"/>
          </a:xfrm>
          <a:prstGeom prst="rect">
            <a:avLst/>
          </a:prstGeom>
          <a:solidFill>
            <a:schemeClr val="bg1"/>
          </a:solidFill>
          <a:extLst/>
        </p:spPr>
      </p:pic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815724"/>
            <a:ext cx="9144000" cy="586964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3600" b="1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Your Presentation Name Here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-148" y="1402688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accent3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41627365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asic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Rectangle 2"/>
          <p:cNvSpPr/>
          <p:nvPr userDrawn="1"/>
        </p:nvSpPr>
        <p:spPr>
          <a:xfrm>
            <a:off x="395536" y="159482"/>
            <a:ext cx="8352928" cy="4824536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22588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80195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18969351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3" name="Rectangle 2"/>
          <p:cNvSpPr/>
          <p:nvPr userDrawn="1"/>
        </p:nvSpPr>
        <p:spPr>
          <a:xfrm>
            <a:off x="611559" y="3695562"/>
            <a:ext cx="2405311" cy="97993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Rectangle 14"/>
          <p:cNvSpPr/>
          <p:nvPr userDrawn="1"/>
        </p:nvSpPr>
        <p:spPr>
          <a:xfrm>
            <a:off x="3495734" y="3711328"/>
            <a:ext cx="2376264" cy="95162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Rectangle 15"/>
          <p:cNvSpPr/>
          <p:nvPr userDrawn="1"/>
        </p:nvSpPr>
        <p:spPr>
          <a:xfrm>
            <a:off x="6350862" y="3723878"/>
            <a:ext cx="2325594" cy="95162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159670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9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642106" y="1274642"/>
            <a:ext cx="1987177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2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5628812" y="1274642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3" name="Picture Placeholder 2"/>
          <p:cNvSpPr>
            <a:spLocks noGrp="1"/>
          </p:cNvSpPr>
          <p:nvPr>
            <p:ph type="pic" idx="13" hasCustomPrompt="1"/>
          </p:nvPr>
        </p:nvSpPr>
        <p:spPr>
          <a:xfrm>
            <a:off x="7385770" y="1274642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4" name="Picture Placeholder 2"/>
          <p:cNvSpPr>
            <a:spLocks noGrp="1"/>
          </p:cNvSpPr>
          <p:nvPr>
            <p:ph type="pic" idx="14" hasCustomPrompt="1"/>
          </p:nvPr>
        </p:nvSpPr>
        <p:spPr>
          <a:xfrm>
            <a:off x="3638459" y="2964646"/>
            <a:ext cx="1987177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5" name="Picture Placeholder 2"/>
          <p:cNvSpPr>
            <a:spLocks noGrp="1"/>
          </p:cNvSpPr>
          <p:nvPr>
            <p:ph type="pic" idx="15" hasCustomPrompt="1"/>
          </p:nvPr>
        </p:nvSpPr>
        <p:spPr>
          <a:xfrm>
            <a:off x="5625165" y="2964646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6" name="Picture Placeholder 2"/>
          <p:cNvSpPr>
            <a:spLocks noGrp="1"/>
          </p:cNvSpPr>
          <p:nvPr>
            <p:ph type="pic" idx="16" hasCustomPrompt="1"/>
          </p:nvPr>
        </p:nvSpPr>
        <p:spPr>
          <a:xfrm>
            <a:off x="7382123" y="2964646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2" name="Rectangle 1"/>
          <p:cNvSpPr/>
          <p:nvPr userDrawn="1"/>
        </p:nvSpPr>
        <p:spPr>
          <a:xfrm>
            <a:off x="1" y="1272646"/>
            <a:ext cx="3644522" cy="3384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1190635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4932039" y="1239550"/>
            <a:ext cx="3743959" cy="343595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0254915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Basic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Rectangle 2"/>
          <p:cNvSpPr/>
          <p:nvPr userDrawn="1"/>
        </p:nvSpPr>
        <p:spPr>
          <a:xfrm>
            <a:off x="0" y="0"/>
            <a:ext cx="9144000" cy="987574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51470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27534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6" name="Rectangle 5"/>
          <p:cNvSpPr/>
          <p:nvPr userDrawn="1"/>
        </p:nvSpPr>
        <p:spPr>
          <a:xfrm>
            <a:off x="0" y="2787774"/>
            <a:ext cx="9144000" cy="185167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7" name="그림 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7200" y="1239550"/>
            <a:ext cx="4170638" cy="2285250"/>
          </a:xfrm>
          <a:prstGeom prst="rect">
            <a:avLst/>
          </a:prstGeom>
        </p:spPr>
      </p:pic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054196" y="1347614"/>
            <a:ext cx="2767817" cy="18002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75953883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00" b="0" baseline="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strike="noStrike" baseline="0">
                <a:latin typeface="+mn-lt"/>
                <a:ea typeface="+mj-ea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4099" name="Picture 3" descr="D:\Fullppt\PNG이미지\모니터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6943" y="2427734"/>
            <a:ext cx="2170113" cy="2163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592765" y="2525682"/>
            <a:ext cx="1969901" cy="134221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pic>
        <p:nvPicPr>
          <p:cNvPr id="13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7587984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058804" y="469664"/>
            <a:ext cx="4085196" cy="1309998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5058804" y="1779662"/>
            <a:ext cx="4085196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9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1" y="0"/>
            <a:ext cx="2843808" cy="51435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2" name="Rectangle 1"/>
          <p:cNvSpPr/>
          <p:nvPr userDrawn="1"/>
        </p:nvSpPr>
        <p:spPr>
          <a:xfrm>
            <a:off x="2843808" y="0"/>
            <a:ext cx="1746996" cy="51435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6998876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Images and Contents Layout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058804" y="1909824"/>
            <a:ext cx="4085196" cy="1309998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3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0" y="0"/>
            <a:ext cx="4499992" cy="253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4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0" y="2605500"/>
            <a:ext cx="4499992" cy="253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2369871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80182655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apes sets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242646" y="92609"/>
            <a:ext cx="8679898" cy="543185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5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r>
              <a:rPr lang="en-US" altLang="ko-KR" dirty="0"/>
              <a:t>Fully Editable Shapes</a:t>
            </a:r>
          </a:p>
        </p:txBody>
      </p:sp>
    </p:spTree>
    <p:extLst>
      <p:ext uri="{BB962C8B-B14F-4D97-AF65-F5344CB8AC3E}">
        <p14:creationId xmlns:p14="http://schemas.microsoft.com/office/powerpoint/2010/main" val="26891765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 Layout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C:\Users\WIN7\Downloads\color-1305606_1920.jpg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350" b="7734"/>
          <a:stretch/>
        </p:blipFill>
        <p:spPr bwMode="auto">
          <a:xfrm>
            <a:off x="0" y="0"/>
            <a:ext cx="9144000" cy="3340100"/>
          </a:xfrm>
          <a:prstGeom prst="rect">
            <a:avLst/>
          </a:prstGeom>
          <a:solidFill>
            <a:srgbClr val="FE51C2"/>
          </a:solidFill>
          <a:extLst/>
        </p:spPr>
      </p:pic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3794744"/>
            <a:ext cx="9144000" cy="57606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1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Thank you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-148" y="4370808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92247715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con se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ICON SETS LAYOUT</a:t>
            </a:r>
          </a:p>
        </p:txBody>
      </p:sp>
      <p:sp>
        <p:nvSpPr>
          <p:cNvPr id="11" name="Rounded Rectangle 10"/>
          <p:cNvSpPr/>
          <p:nvPr userDrawn="1"/>
        </p:nvSpPr>
        <p:spPr>
          <a:xfrm>
            <a:off x="354008" y="1131589"/>
            <a:ext cx="2849840" cy="3649171"/>
          </a:xfrm>
          <a:prstGeom prst="roundRect">
            <a:avLst>
              <a:gd name="adj" fmla="val 3968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Rounded Rectangle 16"/>
          <p:cNvSpPr/>
          <p:nvPr userDrawn="1"/>
        </p:nvSpPr>
        <p:spPr>
          <a:xfrm>
            <a:off x="531932" y="1347500"/>
            <a:ext cx="108520" cy="3240473"/>
          </a:xfrm>
          <a:prstGeom prst="roundRect">
            <a:avLst>
              <a:gd name="adj" fmla="val 50000"/>
            </a:avLst>
          </a:prstGeom>
          <a:solidFill>
            <a:schemeClr val="bg1">
              <a:alpha val="4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bg1"/>
              </a:solidFill>
            </a:endParaRPr>
          </a:p>
        </p:txBody>
      </p:sp>
      <p:sp>
        <p:nvSpPr>
          <p:cNvPr id="18" name="Half Frame 17"/>
          <p:cNvSpPr/>
          <p:nvPr userDrawn="1"/>
        </p:nvSpPr>
        <p:spPr>
          <a:xfrm rot="5400000">
            <a:off x="2592642" y="1238201"/>
            <a:ext cx="502331" cy="502331"/>
          </a:xfrm>
          <a:prstGeom prst="halfFrame">
            <a:avLst>
              <a:gd name="adj1" fmla="val 23728"/>
              <a:gd name="adj2" fmla="val 24642"/>
            </a:avLst>
          </a:prstGeom>
          <a:solidFill>
            <a:schemeClr val="bg1">
              <a:alpha val="2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818220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Break Layout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4572000" y="2139702"/>
            <a:ext cx="4572000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SECTION BREAK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4572000" y="2715766"/>
            <a:ext cx="4572000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4101" name="Picture 5" descr="E:\002-KIMS BUSINESS\007-02-Fullslidesppt-Contents\20161206\02-\pencil-png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467" y="0"/>
            <a:ext cx="2678021" cy="5143500"/>
          </a:xfrm>
          <a:prstGeom prst="rect">
            <a:avLst/>
          </a:prstGeom>
          <a:solidFill>
            <a:srgbClr val="EC771B"/>
          </a:solidFill>
          <a:extLst/>
        </p:spPr>
      </p:pic>
    </p:spTree>
    <p:extLst>
      <p:ext uri="{BB962C8B-B14F-4D97-AF65-F5344CB8AC3E}">
        <p14:creationId xmlns:p14="http://schemas.microsoft.com/office/powerpoint/2010/main" val="17382354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728699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sic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E:\002-KIMS BUSINESS\007-02-Fullslidesppt-Contents\20161206\02-\blue-pencil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" y="2859782"/>
            <a:ext cx="3867829" cy="22837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683568" y="483518"/>
            <a:ext cx="2592288" cy="1224136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5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683568" y="1707654"/>
            <a:ext cx="2592288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</a:t>
            </a:r>
          </a:p>
          <a:p>
            <a:pPr lvl="0"/>
            <a:r>
              <a:rPr lang="en-US" altLang="ko-KR" dirty="0"/>
              <a:t>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3129044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64546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/>
          <p:cNvSpPr/>
          <p:nvPr userDrawn="1"/>
        </p:nvSpPr>
        <p:spPr>
          <a:xfrm>
            <a:off x="3816606" y="2514208"/>
            <a:ext cx="1296145" cy="2648247"/>
          </a:xfrm>
          <a:custGeom>
            <a:avLst/>
            <a:gdLst>
              <a:gd name="connsiteX0" fmla="*/ 1847850 w 3571875"/>
              <a:gd name="connsiteY0" fmla="*/ 6791325 h 6791325"/>
              <a:gd name="connsiteX1" fmla="*/ 3571875 w 3571875"/>
              <a:gd name="connsiteY1" fmla="*/ 6781800 h 6791325"/>
              <a:gd name="connsiteX2" fmla="*/ 2514600 w 3571875"/>
              <a:gd name="connsiteY2" fmla="*/ 3819525 h 6791325"/>
              <a:gd name="connsiteX3" fmla="*/ 2390775 w 3571875"/>
              <a:gd name="connsiteY3" fmla="*/ 3267075 h 6791325"/>
              <a:gd name="connsiteX4" fmla="*/ 2752725 w 3571875"/>
              <a:gd name="connsiteY4" fmla="*/ 2162175 h 6791325"/>
              <a:gd name="connsiteX5" fmla="*/ 3390900 w 3571875"/>
              <a:gd name="connsiteY5" fmla="*/ 1247775 h 6791325"/>
              <a:gd name="connsiteX6" fmla="*/ 3209925 w 3571875"/>
              <a:gd name="connsiteY6" fmla="*/ 1133475 h 6791325"/>
              <a:gd name="connsiteX7" fmla="*/ 2543175 w 3571875"/>
              <a:gd name="connsiteY7" fmla="*/ 1857375 h 6791325"/>
              <a:gd name="connsiteX8" fmla="*/ 2371725 w 3571875"/>
              <a:gd name="connsiteY8" fmla="*/ 1752600 h 6791325"/>
              <a:gd name="connsiteX9" fmla="*/ 2771775 w 3571875"/>
              <a:gd name="connsiteY9" fmla="*/ 390525 h 6791325"/>
              <a:gd name="connsiteX10" fmla="*/ 2486025 w 3571875"/>
              <a:gd name="connsiteY10" fmla="*/ 295275 h 6791325"/>
              <a:gd name="connsiteX11" fmla="*/ 2124075 w 3571875"/>
              <a:gd name="connsiteY11" fmla="*/ 1609725 h 6791325"/>
              <a:gd name="connsiteX12" fmla="*/ 1971675 w 3571875"/>
              <a:gd name="connsiteY12" fmla="*/ 1495425 h 6791325"/>
              <a:gd name="connsiteX13" fmla="*/ 1990725 w 3571875"/>
              <a:gd name="connsiteY13" fmla="*/ 0 h 6791325"/>
              <a:gd name="connsiteX14" fmla="*/ 1790700 w 3571875"/>
              <a:gd name="connsiteY14" fmla="*/ 66675 h 6791325"/>
              <a:gd name="connsiteX15" fmla="*/ 1724025 w 3571875"/>
              <a:gd name="connsiteY15" fmla="*/ 1514475 h 6791325"/>
              <a:gd name="connsiteX16" fmla="*/ 1524000 w 3571875"/>
              <a:gd name="connsiteY16" fmla="*/ 1504950 h 6791325"/>
              <a:gd name="connsiteX17" fmla="*/ 1352550 w 3571875"/>
              <a:gd name="connsiteY17" fmla="*/ 123825 h 6791325"/>
              <a:gd name="connsiteX18" fmla="*/ 1171575 w 3571875"/>
              <a:gd name="connsiteY18" fmla="*/ 123825 h 6791325"/>
              <a:gd name="connsiteX19" fmla="*/ 1219200 w 3571875"/>
              <a:gd name="connsiteY19" fmla="*/ 1638300 h 6791325"/>
              <a:gd name="connsiteX20" fmla="*/ 1057275 w 3571875"/>
              <a:gd name="connsiteY20" fmla="*/ 2190750 h 6791325"/>
              <a:gd name="connsiteX21" fmla="*/ 800100 w 3571875"/>
              <a:gd name="connsiteY21" fmla="*/ 2247900 h 6791325"/>
              <a:gd name="connsiteX22" fmla="*/ 85725 w 3571875"/>
              <a:gd name="connsiteY22" fmla="*/ 1733550 h 6791325"/>
              <a:gd name="connsiteX23" fmla="*/ 0 w 3571875"/>
              <a:gd name="connsiteY23" fmla="*/ 2038350 h 6791325"/>
              <a:gd name="connsiteX24" fmla="*/ 609600 w 3571875"/>
              <a:gd name="connsiteY24" fmla="*/ 2743200 h 6791325"/>
              <a:gd name="connsiteX25" fmla="*/ 1238250 w 3571875"/>
              <a:gd name="connsiteY25" fmla="*/ 3476625 h 6791325"/>
              <a:gd name="connsiteX26" fmla="*/ 1457325 w 3571875"/>
              <a:gd name="connsiteY26" fmla="*/ 4010025 h 6791325"/>
              <a:gd name="connsiteX27" fmla="*/ 1847850 w 3571875"/>
              <a:gd name="connsiteY27" fmla="*/ 6791325 h 6791325"/>
              <a:gd name="connsiteX0" fmla="*/ 1889034 w 3613059"/>
              <a:gd name="connsiteY0" fmla="*/ 6791325 h 6791325"/>
              <a:gd name="connsiteX1" fmla="*/ 3613059 w 3613059"/>
              <a:gd name="connsiteY1" fmla="*/ 6781800 h 6791325"/>
              <a:gd name="connsiteX2" fmla="*/ 2555784 w 3613059"/>
              <a:gd name="connsiteY2" fmla="*/ 3819525 h 6791325"/>
              <a:gd name="connsiteX3" fmla="*/ 2431959 w 3613059"/>
              <a:gd name="connsiteY3" fmla="*/ 3267075 h 6791325"/>
              <a:gd name="connsiteX4" fmla="*/ 2793909 w 3613059"/>
              <a:gd name="connsiteY4" fmla="*/ 2162175 h 6791325"/>
              <a:gd name="connsiteX5" fmla="*/ 3432084 w 3613059"/>
              <a:gd name="connsiteY5" fmla="*/ 1247775 h 6791325"/>
              <a:gd name="connsiteX6" fmla="*/ 3251109 w 3613059"/>
              <a:gd name="connsiteY6" fmla="*/ 1133475 h 6791325"/>
              <a:gd name="connsiteX7" fmla="*/ 2584359 w 3613059"/>
              <a:gd name="connsiteY7" fmla="*/ 1857375 h 6791325"/>
              <a:gd name="connsiteX8" fmla="*/ 2412909 w 3613059"/>
              <a:gd name="connsiteY8" fmla="*/ 1752600 h 6791325"/>
              <a:gd name="connsiteX9" fmla="*/ 2812959 w 3613059"/>
              <a:gd name="connsiteY9" fmla="*/ 390525 h 6791325"/>
              <a:gd name="connsiteX10" fmla="*/ 2527209 w 3613059"/>
              <a:gd name="connsiteY10" fmla="*/ 295275 h 6791325"/>
              <a:gd name="connsiteX11" fmla="*/ 2165259 w 3613059"/>
              <a:gd name="connsiteY11" fmla="*/ 1609725 h 6791325"/>
              <a:gd name="connsiteX12" fmla="*/ 2012859 w 3613059"/>
              <a:gd name="connsiteY12" fmla="*/ 1495425 h 6791325"/>
              <a:gd name="connsiteX13" fmla="*/ 2031909 w 3613059"/>
              <a:gd name="connsiteY13" fmla="*/ 0 h 6791325"/>
              <a:gd name="connsiteX14" fmla="*/ 1831884 w 3613059"/>
              <a:gd name="connsiteY14" fmla="*/ 66675 h 6791325"/>
              <a:gd name="connsiteX15" fmla="*/ 1765209 w 3613059"/>
              <a:gd name="connsiteY15" fmla="*/ 1514475 h 6791325"/>
              <a:gd name="connsiteX16" fmla="*/ 1565184 w 3613059"/>
              <a:gd name="connsiteY16" fmla="*/ 1504950 h 6791325"/>
              <a:gd name="connsiteX17" fmla="*/ 1393734 w 3613059"/>
              <a:gd name="connsiteY17" fmla="*/ 123825 h 6791325"/>
              <a:gd name="connsiteX18" fmla="*/ 1212759 w 3613059"/>
              <a:gd name="connsiteY18" fmla="*/ 123825 h 6791325"/>
              <a:gd name="connsiteX19" fmla="*/ 1260384 w 3613059"/>
              <a:gd name="connsiteY19" fmla="*/ 1638300 h 6791325"/>
              <a:gd name="connsiteX20" fmla="*/ 1098459 w 3613059"/>
              <a:gd name="connsiteY20" fmla="*/ 2190750 h 6791325"/>
              <a:gd name="connsiteX21" fmla="*/ 841284 w 3613059"/>
              <a:gd name="connsiteY21" fmla="*/ 2247900 h 6791325"/>
              <a:gd name="connsiteX22" fmla="*/ 126909 w 3613059"/>
              <a:gd name="connsiteY22" fmla="*/ 1733550 h 6791325"/>
              <a:gd name="connsiteX23" fmla="*/ 41184 w 3613059"/>
              <a:gd name="connsiteY23" fmla="*/ 2038350 h 6791325"/>
              <a:gd name="connsiteX24" fmla="*/ 650784 w 3613059"/>
              <a:gd name="connsiteY24" fmla="*/ 2743200 h 6791325"/>
              <a:gd name="connsiteX25" fmla="*/ 1279434 w 3613059"/>
              <a:gd name="connsiteY25" fmla="*/ 3476625 h 6791325"/>
              <a:gd name="connsiteX26" fmla="*/ 1498509 w 3613059"/>
              <a:gd name="connsiteY26" fmla="*/ 4010025 h 6791325"/>
              <a:gd name="connsiteX27" fmla="*/ 1889034 w 3613059"/>
              <a:gd name="connsiteY27" fmla="*/ 6791325 h 6791325"/>
              <a:gd name="connsiteX0" fmla="*/ 1872461 w 3596486"/>
              <a:gd name="connsiteY0" fmla="*/ 6791325 h 6791325"/>
              <a:gd name="connsiteX1" fmla="*/ 3596486 w 3596486"/>
              <a:gd name="connsiteY1" fmla="*/ 6781800 h 6791325"/>
              <a:gd name="connsiteX2" fmla="*/ 2539211 w 3596486"/>
              <a:gd name="connsiteY2" fmla="*/ 3819525 h 6791325"/>
              <a:gd name="connsiteX3" fmla="*/ 2415386 w 3596486"/>
              <a:gd name="connsiteY3" fmla="*/ 3267075 h 6791325"/>
              <a:gd name="connsiteX4" fmla="*/ 2777336 w 3596486"/>
              <a:gd name="connsiteY4" fmla="*/ 2162175 h 6791325"/>
              <a:gd name="connsiteX5" fmla="*/ 3415511 w 3596486"/>
              <a:gd name="connsiteY5" fmla="*/ 1247775 h 6791325"/>
              <a:gd name="connsiteX6" fmla="*/ 3234536 w 3596486"/>
              <a:gd name="connsiteY6" fmla="*/ 1133475 h 6791325"/>
              <a:gd name="connsiteX7" fmla="*/ 2567786 w 3596486"/>
              <a:gd name="connsiteY7" fmla="*/ 1857375 h 6791325"/>
              <a:gd name="connsiteX8" fmla="*/ 2396336 w 3596486"/>
              <a:gd name="connsiteY8" fmla="*/ 1752600 h 6791325"/>
              <a:gd name="connsiteX9" fmla="*/ 2796386 w 3596486"/>
              <a:gd name="connsiteY9" fmla="*/ 390525 h 6791325"/>
              <a:gd name="connsiteX10" fmla="*/ 2510636 w 3596486"/>
              <a:gd name="connsiteY10" fmla="*/ 295275 h 6791325"/>
              <a:gd name="connsiteX11" fmla="*/ 2148686 w 3596486"/>
              <a:gd name="connsiteY11" fmla="*/ 1609725 h 6791325"/>
              <a:gd name="connsiteX12" fmla="*/ 1996286 w 3596486"/>
              <a:gd name="connsiteY12" fmla="*/ 1495425 h 6791325"/>
              <a:gd name="connsiteX13" fmla="*/ 2015336 w 3596486"/>
              <a:gd name="connsiteY13" fmla="*/ 0 h 6791325"/>
              <a:gd name="connsiteX14" fmla="*/ 1815311 w 3596486"/>
              <a:gd name="connsiteY14" fmla="*/ 66675 h 6791325"/>
              <a:gd name="connsiteX15" fmla="*/ 1748636 w 3596486"/>
              <a:gd name="connsiteY15" fmla="*/ 1514475 h 6791325"/>
              <a:gd name="connsiteX16" fmla="*/ 1548611 w 3596486"/>
              <a:gd name="connsiteY16" fmla="*/ 1504950 h 6791325"/>
              <a:gd name="connsiteX17" fmla="*/ 1377161 w 3596486"/>
              <a:gd name="connsiteY17" fmla="*/ 123825 h 6791325"/>
              <a:gd name="connsiteX18" fmla="*/ 1196186 w 3596486"/>
              <a:gd name="connsiteY18" fmla="*/ 123825 h 6791325"/>
              <a:gd name="connsiteX19" fmla="*/ 1243811 w 3596486"/>
              <a:gd name="connsiteY19" fmla="*/ 1638300 h 6791325"/>
              <a:gd name="connsiteX20" fmla="*/ 1081886 w 3596486"/>
              <a:gd name="connsiteY20" fmla="*/ 2190750 h 6791325"/>
              <a:gd name="connsiteX21" fmla="*/ 824711 w 3596486"/>
              <a:gd name="connsiteY21" fmla="*/ 2247900 h 6791325"/>
              <a:gd name="connsiteX22" fmla="*/ 110336 w 3596486"/>
              <a:gd name="connsiteY22" fmla="*/ 1733550 h 6791325"/>
              <a:gd name="connsiteX23" fmla="*/ 76998 w 3596486"/>
              <a:gd name="connsiteY23" fmla="*/ 2038350 h 6791325"/>
              <a:gd name="connsiteX24" fmla="*/ 634211 w 3596486"/>
              <a:gd name="connsiteY24" fmla="*/ 2743200 h 6791325"/>
              <a:gd name="connsiteX25" fmla="*/ 1262861 w 3596486"/>
              <a:gd name="connsiteY25" fmla="*/ 3476625 h 6791325"/>
              <a:gd name="connsiteX26" fmla="*/ 1481936 w 3596486"/>
              <a:gd name="connsiteY26" fmla="*/ 4010025 h 6791325"/>
              <a:gd name="connsiteX27" fmla="*/ 1872461 w 3596486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2170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2170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874084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874084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74133 w 3693484"/>
              <a:gd name="connsiteY20" fmla="*/ 19240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74133 w 3693484"/>
              <a:gd name="connsiteY20" fmla="*/ 19240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717047 w 3693484"/>
              <a:gd name="connsiteY16" fmla="*/ 1547812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717047 w 3693484"/>
              <a:gd name="connsiteY16" fmla="*/ 1547812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878971 w 3693484"/>
              <a:gd name="connsiteY14" fmla="*/ 109538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878971 w 3693484"/>
              <a:gd name="connsiteY14" fmla="*/ 109538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093284 w 3693484"/>
              <a:gd name="connsiteY12" fmla="*/ 1395413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093284 w 3693484"/>
              <a:gd name="connsiteY12" fmla="*/ 1395413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93297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814105 h 6814105"/>
              <a:gd name="connsiteX1" fmla="*/ 3693484 w 3693484"/>
              <a:gd name="connsiteY1" fmla="*/ 6804580 h 6814105"/>
              <a:gd name="connsiteX2" fmla="*/ 2636209 w 3693484"/>
              <a:gd name="connsiteY2" fmla="*/ 3842305 h 6814105"/>
              <a:gd name="connsiteX3" fmla="*/ 2512384 w 3693484"/>
              <a:gd name="connsiteY3" fmla="*/ 3289855 h 6814105"/>
              <a:gd name="connsiteX4" fmla="*/ 2874334 w 3693484"/>
              <a:gd name="connsiteY4" fmla="*/ 2184955 h 6814105"/>
              <a:gd name="connsiteX5" fmla="*/ 3512509 w 3693484"/>
              <a:gd name="connsiteY5" fmla="*/ 1270555 h 6814105"/>
              <a:gd name="connsiteX6" fmla="*/ 3331534 w 3693484"/>
              <a:gd name="connsiteY6" fmla="*/ 1156255 h 6814105"/>
              <a:gd name="connsiteX7" fmla="*/ 2664784 w 3693484"/>
              <a:gd name="connsiteY7" fmla="*/ 1880155 h 6814105"/>
              <a:gd name="connsiteX8" fmla="*/ 2493334 w 3693484"/>
              <a:gd name="connsiteY8" fmla="*/ 1775380 h 6814105"/>
              <a:gd name="connsiteX9" fmla="*/ 2893384 w 3693484"/>
              <a:gd name="connsiteY9" fmla="*/ 413305 h 6814105"/>
              <a:gd name="connsiteX10" fmla="*/ 2607634 w 3693484"/>
              <a:gd name="connsiteY10" fmla="*/ 318055 h 6814105"/>
              <a:gd name="connsiteX11" fmla="*/ 2245684 w 3693484"/>
              <a:gd name="connsiteY11" fmla="*/ 1632505 h 6814105"/>
              <a:gd name="connsiteX12" fmla="*/ 2131384 w 3693484"/>
              <a:gd name="connsiteY12" fmla="*/ 1565830 h 6814105"/>
              <a:gd name="connsiteX13" fmla="*/ 2193297 w 3693484"/>
              <a:gd name="connsiteY13" fmla="*/ 122792 h 6814105"/>
              <a:gd name="connsiteX14" fmla="*/ 1878971 w 3693484"/>
              <a:gd name="connsiteY14" fmla="*/ 132318 h 6814105"/>
              <a:gd name="connsiteX15" fmla="*/ 1798009 w 3693484"/>
              <a:gd name="connsiteY15" fmla="*/ 1522968 h 6814105"/>
              <a:gd name="connsiteX16" fmla="*/ 1674184 w 3693484"/>
              <a:gd name="connsiteY16" fmla="*/ 1527729 h 6814105"/>
              <a:gd name="connsiteX17" fmla="*/ 1593221 w 3693484"/>
              <a:gd name="connsiteY17" fmla="*/ 346630 h 6814105"/>
              <a:gd name="connsiteX18" fmla="*/ 1307472 w 3693484"/>
              <a:gd name="connsiteY18" fmla="*/ 337105 h 6814105"/>
              <a:gd name="connsiteX19" fmla="*/ 1312234 w 3693484"/>
              <a:gd name="connsiteY19" fmla="*/ 1603930 h 6814105"/>
              <a:gd name="connsiteX20" fmla="*/ 1259846 w 3693484"/>
              <a:gd name="connsiteY20" fmla="*/ 1994455 h 6814105"/>
              <a:gd name="connsiteX21" fmla="*/ 902659 w 3693484"/>
              <a:gd name="connsiteY21" fmla="*/ 2270680 h 6814105"/>
              <a:gd name="connsiteX22" fmla="*/ 207334 w 3693484"/>
              <a:gd name="connsiteY22" fmla="*/ 1756330 h 6814105"/>
              <a:gd name="connsiteX23" fmla="*/ 173996 w 3693484"/>
              <a:gd name="connsiteY23" fmla="*/ 2061130 h 6814105"/>
              <a:gd name="connsiteX24" fmla="*/ 731209 w 3693484"/>
              <a:gd name="connsiteY24" fmla="*/ 2765980 h 6814105"/>
              <a:gd name="connsiteX25" fmla="*/ 1359859 w 3693484"/>
              <a:gd name="connsiteY25" fmla="*/ 3499405 h 6814105"/>
              <a:gd name="connsiteX26" fmla="*/ 1578934 w 3693484"/>
              <a:gd name="connsiteY26" fmla="*/ 4032805 h 6814105"/>
              <a:gd name="connsiteX27" fmla="*/ 1969459 w 3693484"/>
              <a:gd name="connsiteY27" fmla="*/ 6814105 h 6814105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45684 w 3693484"/>
              <a:gd name="connsiteY11" fmla="*/ 1663910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21922 w 3693484"/>
              <a:gd name="connsiteY10" fmla="*/ 401847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598109 w 3693484"/>
              <a:gd name="connsiteY7" fmla="*/ 1849647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925847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925847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64809 w 3693484"/>
              <a:gd name="connsiteY4" fmla="*/ 219731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83859 w 3693484"/>
              <a:gd name="connsiteY4" fmla="*/ 2092535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21959 w 3693484"/>
              <a:gd name="connsiteY4" fmla="*/ 2097298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69309 w 3693484"/>
              <a:gd name="connsiteY25" fmla="*/ 2802147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69309 w 3693484"/>
              <a:gd name="connsiteY25" fmla="*/ 2802147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59934 w 3693484"/>
              <a:gd name="connsiteY0" fmla="*/ 6707398 h 6835985"/>
              <a:gd name="connsiteX1" fmla="*/ 3693484 w 3693484"/>
              <a:gd name="connsiteY1" fmla="*/ 6835985 h 6835985"/>
              <a:gd name="connsiteX2" fmla="*/ 2640971 w 3693484"/>
              <a:gd name="connsiteY2" fmla="*/ 3878472 h 6835985"/>
              <a:gd name="connsiteX3" fmla="*/ 2517146 w 3693484"/>
              <a:gd name="connsiteY3" fmla="*/ 3345073 h 6835985"/>
              <a:gd name="connsiteX4" fmla="*/ 2755270 w 3693484"/>
              <a:gd name="connsiteY4" fmla="*/ 2811673 h 6835985"/>
              <a:gd name="connsiteX5" fmla="*/ 2864809 w 3693484"/>
              <a:gd name="connsiteY5" fmla="*/ 2192548 h 6835985"/>
              <a:gd name="connsiteX6" fmla="*/ 3512509 w 3693484"/>
              <a:gd name="connsiteY6" fmla="*/ 1301960 h 6835985"/>
              <a:gd name="connsiteX7" fmla="*/ 3298197 w 3693484"/>
              <a:gd name="connsiteY7" fmla="*/ 1178135 h 6835985"/>
              <a:gd name="connsiteX8" fmla="*/ 2607634 w 3693484"/>
              <a:gd name="connsiteY8" fmla="*/ 1878222 h 6835985"/>
              <a:gd name="connsiteX9" fmla="*/ 2531434 w 3693484"/>
              <a:gd name="connsiteY9" fmla="*/ 1821072 h 6835985"/>
              <a:gd name="connsiteX10" fmla="*/ 2874334 w 3693484"/>
              <a:gd name="connsiteY10" fmla="*/ 563772 h 6835985"/>
              <a:gd name="connsiteX11" fmla="*/ 2598109 w 3693484"/>
              <a:gd name="connsiteY11" fmla="*/ 397084 h 6835985"/>
              <a:gd name="connsiteX12" fmla="*/ 2207584 w 3693484"/>
              <a:gd name="connsiteY12" fmla="*/ 1659147 h 6835985"/>
              <a:gd name="connsiteX13" fmla="*/ 2131384 w 3693484"/>
              <a:gd name="connsiteY13" fmla="*/ 1597235 h 6835985"/>
              <a:gd name="connsiteX14" fmla="*/ 2193297 w 3693484"/>
              <a:gd name="connsiteY14" fmla="*/ 154197 h 6835985"/>
              <a:gd name="connsiteX15" fmla="*/ 1878971 w 3693484"/>
              <a:gd name="connsiteY15" fmla="*/ 163723 h 6835985"/>
              <a:gd name="connsiteX16" fmla="*/ 1798009 w 3693484"/>
              <a:gd name="connsiteY16" fmla="*/ 1554373 h 6835985"/>
              <a:gd name="connsiteX17" fmla="*/ 1674184 w 3693484"/>
              <a:gd name="connsiteY17" fmla="*/ 1559134 h 6835985"/>
              <a:gd name="connsiteX18" fmla="*/ 1593221 w 3693484"/>
              <a:gd name="connsiteY18" fmla="*/ 378035 h 6835985"/>
              <a:gd name="connsiteX19" fmla="*/ 1307472 w 3693484"/>
              <a:gd name="connsiteY19" fmla="*/ 368510 h 6835985"/>
              <a:gd name="connsiteX20" fmla="*/ 1312234 w 3693484"/>
              <a:gd name="connsiteY20" fmla="*/ 1635335 h 6835985"/>
              <a:gd name="connsiteX21" fmla="*/ 1259846 w 3693484"/>
              <a:gd name="connsiteY21" fmla="*/ 2025860 h 6835985"/>
              <a:gd name="connsiteX22" fmla="*/ 902659 w 3693484"/>
              <a:gd name="connsiteY22" fmla="*/ 2302085 h 6835985"/>
              <a:gd name="connsiteX23" fmla="*/ 207334 w 3693484"/>
              <a:gd name="connsiteY23" fmla="*/ 1787735 h 6835985"/>
              <a:gd name="connsiteX24" fmla="*/ 173996 w 3693484"/>
              <a:gd name="connsiteY24" fmla="*/ 2092535 h 6835985"/>
              <a:gd name="connsiteX25" fmla="*/ 745496 w 3693484"/>
              <a:gd name="connsiteY25" fmla="*/ 2806910 h 6835985"/>
              <a:gd name="connsiteX26" fmla="*/ 1440822 w 3693484"/>
              <a:gd name="connsiteY26" fmla="*/ 3583198 h 6835985"/>
              <a:gd name="connsiteX27" fmla="*/ 1617034 w 3693484"/>
              <a:gd name="connsiteY27" fmla="*/ 4107073 h 6835985"/>
              <a:gd name="connsiteX28" fmla="*/ 1959934 w 3693484"/>
              <a:gd name="connsiteY28" fmla="*/ 6707398 h 6835985"/>
              <a:gd name="connsiteX0" fmla="*/ 1959934 w 3664909"/>
              <a:gd name="connsiteY0" fmla="*/ 6707398 h 6712160"/>
              <a:gd name="connsiteX1" fmla="*/ 3664909 w 3664909"/>
              <a:gd name="connsiteY1" fmla="*/ 6712160 h 6712160"/>
              <a:gd name="connsiteX2" fmla="*/ 2640971 w 3664909"/>
              <a:gd name="connsiteY2" fmla="*/ 3878472 h 6712160"/>
              <a:gd name="connsiteX3" fmla="*/ 2517146 w 3664909"/>
              <a:gd name="connsiteY3" fmla="*/ 3345073 h 6712160"/>
              <a:gd name="connsiteX4" fmla="*/ 2755270 w 3664909"/>
              <a:gd name="connsiteY4" fmla="*/ 2811673 h 6712160"/>
              <a:gd name="connsiteX5" fmla="*/ 2864809 w 3664909"/>
              <a:gd name="connsiteY5" fmla="*/ 2192548 h 6712160"/>
              <a:gd name="connsiteX6" fmla="*/ 3512509 w 3664909"/>
              <a:gd name="connsiteY6" fmla="*/ 1301960 h 6712160"/>
              <a:gd name="connsiteX7" fmla="*/ 3298197 w 3664909"/>
              <a:gd name="connsiteY7" fmla="*/ 1178135 h 6712160"/>
              <a:gd name="connsiteX8" fmla="*/ 2607634 w 3664909"/>
              <a:gd name="connsiteY8" fmla="*/ 1878222 h 6712160"/>
              <a:gd name="connsiteX9" fmla="*/ 2531434 w 3664909"/>
              <a:gd name="connsiteY9" fmla="*/ 1821072 h 6712160"/>
              <a:gd name="connsiteX10" fmla="*/ 2874334 w 3664909"/>
              <a:gd name="connsiteY10" fmla="*/ 563772 h 6712160"/>
              <a:gd name="connsiteX11" fmla="*/ 2598109 w 3664909"/>
              <a:gd name="connsiteY11" fmla="*/ 397084 h 6712160"/>
              <a:gd name="connsiteX12" fmla="*/ 2207584 w 3664909"/>
              <a:gd name="connsiteY12" fmla="*/ 1659147 h 6712160"/>
              <a:gd name="connsiteX13" fmla="*/ 2131384 w 3664909"/>
              <a:gd name="connsiteY13" fmla="*/ 1597235 h 6712160"/>
              <a:gd name="connsiteX14" fmla="*/ 2193297 w 3664909"/>
              <a:gd name="connsiteY14" fmla="*/ 154197 h 6712160"/>
              <a:gd name="connsiteX15" fmla="*/ 1878971 w 3664909"/>
              <a:gd name="connsiteY15" fmla="*/ 163723 h 6712160"/>
              <a:gd name="connsiteX16" fmla="*/ 1798009 w 3664909"/>
              <a:gd name="connsiteY16" fmla="*/ 1554373 h 6712160"/>
              <a:gd name="connsiteX17" fmla="*/ 1674184 w 3664909"/>
              <a:gd name="connsiteY17" fmla="*/ 1559134 h 6712160"/>
              <a:gd name="connsiteX18" fmla="*/ 1593221 w 3664909"/>
              <a:gd name="connsiteY18" fmla="*/ 378035 h 6712160"/>
              <a:gd name="connsiteX19" fmla="*/ 1307472 w 3664909"/>
              <a:gd name="connsiteY19" fmla="*/ 368510 h 6712160"/>
              <a:gd name="connsiteX20" fmla="*/ 1312234 w 3664909"/>
              <a:gd name="connsiteY20" fmla="*/ 1635335 h 6712160"/>
              <a:gd name="connsiteX21" fmla="*/ 1259846 w 3664909"/>
              <a:gd name="connsiteY21" fmla="*/ 2025860 h 6712160"/>
              <a:gd name="connsiteX22" fmla="*/ 902659 w 3664909"/>
              <a:gd name="connsiteY22" fmla="*/ 2302085 h 6712160"/>
              <a:gd name="connsiteX23" fmla="*/ 207334 w 3664909"/>
              <a:gd name="connsiteY23" fmla="*/ 1787735 h 6712160"/>
              <a:gd name="connsiteX24" fmla="*/ 173996 w 3664909"/>
              <a:gd name="connsiteY24" fmla="*/ 2092535 h 6712160"/>
              <a:gd name="connsiteX25" fmla="*/ 745496 w 3664909"/>
              <a:gd name="connsiteY25" fmla="*/ 2806910 h 6712160"/>
              <a:gd name="connsiteX26" fmla="*/ 1440822 w 3664909"/>
              <a:gd name="connsiteY26" fmla="*/ 3583198 h 6712160"/>
              <a:gd name="connsiteX27" fmla="*/ 1617034 w 3664909"/>
              <a:gd name="connsiteY27" fmla="*/ 4107073 h 6712160"/>
              <a:gd name="connsiteX28" fmla="*/ 1959934 w 3664909"/>
              <a:gd name="connsiteY28" fmla="*/ 6707398 h 6712160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17146 w 3650621"/>
              <a:gd name="connsiteY3" fmla="*/ 3345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424245 w 3650621"/>
              <a:gd name="connsiteY0" fmla="*/ 6728001 h 6728001"/>
              <a:gd name="connsiteX1" fmla="*/ 3650621 w 3650621"/>
              <a:gd name="connsiteY1" fmla="*/ 6702635 h 6728001"/>
              <a:gd name="connsiteX2" fmla="*/ 2640971 w 3650621"/>
              <a:gd name="connsiteY2" fmla="*/ 3878472 h 6728001"/>
              <a:gd name="connsiteX3" fmla="*/ 2539547 w 3650621"/>
              <a:gd name="connsiteY3" fmla="*/ 3373073 h 6728001"/>
              <a:gd name="connsiteX4" fmla="*/ 2755270 w 3650621"/>
              <a:gd name="connsiteY4" fmla="*/ 2811673 h 6728001"/>
              <a:gd name="connsiteX5" fmla="*/ 2864809 w 3650621"/>
              <a:gd name="connsiteY5" fmla="*/ 2192548 h 6728001"/>
              <a:gd name="connsiteX6" fmla="*/ 3512509 w 3650621"/>
              <a:gd name="connsiteY6" fmla="*/ 1301960 h 6728001"/>
              <a:gd name="connsiteX7" fmla="*/ 3298197 w 3650621"/>
              <a:gd name="connsiteY7" fmla="*/ 1178135 h 6728001"/>
              <a:gd name="connsiteX8" fmla="*/ 2607634 w 3650621"/>
              <a:gd name="connsiteY8" fmla="*/ 1878222 h 6728001"/>
              <a:gd name="connsiteX9" fmla="*/ 2531434 w 3650621"/>
              <a:gd name="connsiteY9" fmla="*/ 1821072 h 6728001"/>
              <a:gd name="connsiteX10" fmla="*/ 2874334 w 3650621"/>
              <a:gd name="connsiteY10" fmla="*/ 563772 h 6728001"/>
              <a:gd name="connsiteX11" fmla="*/ 2598109 w 3650621"/>
              <a:gd name="connsiteY11" fmla="*/ 397084 h 6728001"/>
              <a:gd name="connsiteX12" fmla="*/ 2207584 w 3650621"/>
              <a:gd name="connsiteY12" fmla="*/ 1659147 h 6728001"/>
              <a:gd name="connsiteX13" fmla="*/ 2131384 w 3650621"/>
              <a:gd name="connsiteY13" fmla="*/ 1597235 h 6728001"/>
              <a:gd name="connsiteX14" fmla="*/ 2193297 w 3650621"/>
              <a:gd name="connsiteY14" fmla="*/ 154197 h 6728001"/>
              <a:gd name="connsiteX15" fmla="*/ 1878971 w 3650621"/>
              <a:gd name="connsiteY15" fmla="*/ 163723 h 6728001"/>
              <a:gd name="connsiteX16" fmla="*/ 1798009 w 3650621"/>
              <a:gd name="connsiteY16" fmla="*/ 1554373 h 6728001"/>
              <a:gd name="connsiteX17" fmla="*/ 1674184 w 3650621"/>
              <a:gd name="connsiteY17" fmla="*/ 1559134 h 6728001"/>
              <a:gd name="connsiteX18" fmla="*/ 1593221 w 3650621"/>
              <a:gd name="connsiteY18" fmla="*/ 378035 h 6728001"/>
              <a:gd name="connsiteX19" fmla="*/ 1307472 w 3650621"/>
              <a:gd name="connsiteY19" fmla="*/ 368510 h 6728001"/>
              <a:gd name="connsiteX20" fmla="*/ 1312234 w 3650621"/>
              <a:gd name="connsiteY20" fmla="*/ 1635335 h 6728001"/>
              <a:gd name="connsiteX21" fmla="*/ 1259846 w 3650621"/>
              <a:gd name="connsiteY21" fmla="*/ 2025860 h 6728001"/>
              <a:gd name="connsiteX22" fmla="*/ 902659 w 3650621"/>
              <a:gd name="connsiteY22" fmla="*/ 2302085 h 6728001"/>
              <a:gd name="connsiteX23" fmla="*/ 207334 w 3650621"/>
              <a:gd name="connsiteY23" fmla="*/ 1787735 h 6728001"/>
              <a:gd name="connsiteX24" fmla="*/ 173996 w 3650621"/>
              <a:gd name="connsiteY24" fmla="*/ 2092535 h 6728001"/>
              <a:gd name="connsiteX25" fmla="*/ 745496 w 3650621"/>
              <a:gd name="connsiteY25" fmla="*/ 2806910 h 6728001"/>
              <a:gd name="connsiteX26" fmla="*/ 1440822 w 3650621"/>
              <a:gd name="connsiteY26" fmla="*/ 3583198 h 6728001"/>
              <a:gd name="connsiteX27" fmla="*/ 1617034 w 3650621"/>
              <a:gd name="connsiteY27" fmla="*/ 4107073 h 6728001"/>
              <a:gd name="connsiteX28" fmla="*/ 1424245 w 3650621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78205 w 3560733"/>
              <a:gd name="connsiteY22" fmla="*/ 2295217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378326 w 3514814"/>
              <a:gd name="connsiteY0" fmla="*/ 6728001 h 6728001"/>
              <a:gd name="connsiteX1" fmla="*/ 3144559 w 3514814"/>
              <a:gd name="connsiteY1" fmla="*/ 6709503 h 6728001"/>
              <a:gd name="connsiteX2" fmla="*/ 2595052 w 3514814"/>
              <a:gd name="connsiteY2" fmla="*/ 3878472 h 6728001"/>
              <a:gd name="connsiteX3" fmla="*/ 2507364 w 3514814"/>
              <a:gd name="connsiteY3" fmla="*/ 3482959 h 6728001"/>
              <a:gd name="connsiteX4" fmla="*/ 2778029 w 3514814"/>
              <a:gd name="connsiteY4" fmla="*/ 2866616 h 6728001"/>
              <a:gd name="connsiteX5" fmla="*/ 2818890 w 3514814"/>
              <a:gd name="connsiteY5" fmla="*/ 2192548 h 6728001"/>
              <a:gd name="connsiteX6" fmla="*/ 3466590 w 3514814"/>
              <a:gd name="connsiteY6" fmla="*/ 1301960 h 6728001"/>
              <a:gd name="connsiteX7" fmla="*/ 3252278 w 3514814"/>
              <a:gd name="connsiteY7" fmla="*/ 1178135 h 6728001"/>
              <a:gd name="connsiteX8" fmla="*/ 2561715 w 3514814"/>
              <a:gd name="connsiteY8" fmla="*/ 1878222 h 6728001"/>
              <a:gd name="connsiteX9" fmla="*/ 2485515 w 3514814"/>
              <a:gd name="connsiteY9" fmla="*/ 1821072 h 6728001"/>
              <a:gd name="connsiteX10" fmla="*/ 2828415 w 3514814"/>
              <a:gd name="connsiteY10" fmla="*/ 563772 h 6728001"/>
              <a:gd name="connsiteX11" fmla="*/ 2552190 w 3514814"/>
              <a:gd name="connsiteY11" fmla="*/ 397084 h 6728001"/>
              <a:gd name="connsiteX12" fmla="*/ 2161665 w 3514814"/>
              <a:gd name="connsiteY12" fmla="*/ 1659147 h 6728001"/>
              <a:gd name="connsiteX13" fmla="*/ 2085465 w 3514814"/>
              <a:gd name="connsiteY13" fmla="*/ 1597235 h 6728001"/>
              <a:gd name="connsiteX14" fmla="*/ 2147378 w 3514814"/>
              <a:gd name="connsiteY14" fmla="*/ 154197 h 6728001"/>
              <a:gd name="connsiteX15" fmla="*/ 1833052 w 3514814"/>
              <a:gd name="connsiteY15" fmla="*/ 163723 h 6728001"/>
              <a:gd name="connsiteX16" fmla="*/ 1752090 w 3514814"/>
              <a:gd name="connsiteY16" fmla="*/ 1554373 h 6728001"/>
              <a:gd name="connsiteX17" fmla="*/ 1628265 w 3514814"/>
              <a:gd name="connsiteY17" fmla="*/ 1559134 h 6728001"/>
              <a:gd name="connsiteX18" fmla="*/ 1547302 w 3514814"/>
              <a:gd name="connsiteY18" fmla="*/ 378035 h 6728001"/>
              <a:gd name="connsiteX19" fmla="*/ 1261553 w 3514814"/>
              <a:gd name="connsiteY19" fmla="*/ 368510 h 6728001"/>
              <a:gd name="connsiteX20" fmla="*/ 1266315 w 3514814"/>
              <a:gd name="connsiteY20" fmla="*/ 1635335 h 6728001"/>
              <a:gd name="connsiteX21" fmla="*/ 1213927 w 3514814"/>
              <a:gd name="connsiteY21" fmla="*/ 2025860 h 6728001"/>
              <a:gd name="connsiteX22" fmla="*/ 932286 w 3514814"/>
              <a:gd name="connsiteY22" fmla="*/ 2295217 h 6728001"/>
              <a:gd name="connsiteX23" fmla="*/ 291903 w 3514814"/>
              <a:gd name="connsiteY23" fmla="*/ 1822074 h 6728001"/>
              <a:gd name="connsiteX24" fmla="*/ 128077 w 3514814"/>
              <a:gd name="connsiteY24" fmla="*/ 2092535 h 6728001"/>
              <a:gd name="connsiteX25" fmla="*/ 699577 w 3514814"/>
              <a:gd name="connsiteY25" fmla="*/ 2806910 h 6728001"/>
              <a:gd name="connsiteX26" fmla="*/ 1394903 w 3514814"/>
              <a:gd name="connsiteY26" fmla="*/ 3583198 h 6728001"/>
              <a:gd name="connsiteX27" fmla="*/ 1571115 w 3514814"/>
              <a:gd name="connsiteY27" fmla="*/ 4107073 h 6728001"/>
              <a:gd name="connsiteX28" fmla="*/ 1378326 w 3514814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867877 w 3450405"/>
              <a:gd name="connsiteY22" fmla="*/ 2295217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35168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867877 w 3450405"/>
              <a:gd name="connsiteY22" fmla="*/ 2295217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1097303 w 3450405"/>
              <a:gd name="connsiteY22" fmla="*/ 2047827 h 6728001"/>
              <a:gd name="connsiteX23" fmla="*/ 909084 w 3450405"/>
              <a:gd name="connsiteY23" fmla="*/ 2336423 h 6728001"/>
              <a:gd name="connsiteX24" fmla="*/ 227494 w 3450405"/>
              <a:gd name="connsiteY24" fmla="*/ 1822074 h 6728001"/>
              <a:gd name="connsiteX25" fmla="*/ 159816 w 3450405"/>
              <a:gd name="connsiteY25" fmla="*/ 2133742 h 6728001"/>
              <a:gd name="connsiteX26" fmla="*/ 669507 w 3450405"/>
              <a:gd name="connsiteY26" fmla="*/ 2806910 h 6728001"/>
              <a:gd name="connsiteX27" fmla="*/ 1330494 w 3450405"/>
              <a:gd name="connsiteY27" fmla="*/ 3583198 h 6728001"/>
              <a:gd name="connsiteX28" fmla="*/ 1506706 w 3450405"/>
              <a:gd name="connsiteY28" fmla="*/ 4107073 h 6728001"/>
              <a:gd name="connsiteX29" fmla="*/ 1313917 w 3450405"/>
              <a:gd name="connsiteY29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909084 w 3450405"/>
              <a:gd name="connsiteY21" fmla="*/ 2336423 h 6728001"/>
              <a:gd name="connsiteX22" fmla="*/ 227494 w 3450405"/>
              <a:gd name="connsiteY22" fmla="*/ 1822074 h 6728001"/>
              <a:gd name="connsiteX23" fmla="*/ 159816 w 3450405"/>
              <a:gd name="connsiteY23" fmla="*/ 2133742 h 6728001"/>
              <a:gd name="connsiteX24" fmla="*/ 669507 w 3450405"/>
              <a:gd name="connsiteY24" fmla="*/ 2806910 h 6728001"/>
              <a:gd name="connsiteX25" fmla="*/ 1330494 w 3450405"/>
              <a:gd name="connsiteY25" fmla="*/ 3583198 h 6728001"/>
              <a:gd name="connsiteX26" fmla="*/ 1506706 w 3450405"/>
              <a:gd name="connsiteY26" fmla="*/ 4107073 h 6728001"/>
              <a:gd name="connsiteX27" fmla="*/ 1313917 w 3450405"/>
              <a:gd name="connsiteY27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563856 w 3450405"/>
              <a:gd name="connsiteY16" fmla="*/ 1559134 h 6728001"/>
              <a:gd name="connsiteX17" fmla="*/ 1482893 w 3450405"/>
              <a:gd name="connsiteY17" fmla="*/ 378035 h 6728001"/>
              <a:gd name="connsiteX18" fmla="*/ 1197144 w 3450405"/>
              <a:gd name="connsiteY18" fmla="*/ 368510 h 6728001"/>
              <a:gd name="connsiteX19" fmla="*/ 1188171 w 3450405"/>
              <a:gd name="connsiteY19" fmla="*/ 1717750 h 6728001"/>
              <a:gd name="connsiteX20" fmla="*/ 909084 w 3450405"/>
              <a:gd name="connsiteY20" fmla="*/ 2336423 h 6728001"/>
              <a:gd name="connsiteX21" fmla="*/ 227494 w 3450405"/>
              <a:gd name="connsiteY21" fmla="*/ 1822074 h 6728001"/>
              <a:gd name="connsiteX22" fmla="*/ 159816 w 3450405"/>
              <a:gd name="connsiteY22" fmla="*/ 2133742 h 6728001"/>
              <a:gd name="connsiteX23" fmla="*/ 669507 w 3450405"/>
              <a:gd name="connsiteY23" fmla="*/ 2806910 h 6728001"/>
              <a:gd name="connsiteX24" fmla="*/ 1330494 w 3450405"/>
              <a:gd name="connsiteY24" fmla="*/ 3583198 h 6728001"/>
              <a:gd name="connsiteX25" fmla="*/ 1506706 w 3450405"/>
              <a:gd name="connsiteY25" fmla="*/ 4107073 h 6728001"/>
              <a:gd name="connsiteX26" fmla="*/ 1313917 w 3450405"/>
              <a:gd name="connsiteY26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21056 w 3450405"/>
              <a:gd name="connsiteY12" fmla="*/ 1597235 h 6728001"/>
              <a:gd name="connsiteX13" fmla="*/ 2082969 w 3450405"/>
              <a:gd name="connsiteY13" fmla="*/ 154197 h 6728001"/>
              <a:gd name="connsiteX14" fmla="*/ 1768643 w 3450405"/>
              <a:gd name="connsiteY14" fmla="*/ 163723 h 6728001"/>
              <a:gd name="connsiteX15" fmla="*/ 1563856 w 3450405"/>
              <a:gd name="connsiteY15" fmla="*/ 1559134 h 6728001"/>
              <a:gd name="connsiteX16" fmla="*/ 1482893 w 3450405"/>
              <a:gd name="connsiteY16" fmla="*/ 378035 h 6728001"/>
              <a:gd name="connsiteX17" fmla="*/ 1197144 w 3450405"/>
              <a:gd name="connsiteY17" fmla="*/ 368510 h 6728001"/>
              <a:gd name="connsiteX18" fmla="*/ 1188171 w 3450405"/>
              <a:gd name="connsiteY18" fmla="*/ 1717750 h 6728001"/>
              <a:gd name="connsiteX19" fmla="*/ 909084 w 3450405"/>
              <a:gd name="connsiteY19" fmla="*/ 2336423 h 6728001"/>
              <a:gd name="connsiteX20" fmla="*/ 227494 w 3450405"/>
              <a:gd name="connsiteY20" fmla="*/ 1822074 h 6728001"/>
              <a:gd name="connsiteX21" fmla="*/ 159816 w 3450405"/>
              <a:gd name="connsiteY21" fmla="*/ 2133742 h 6728001"/>
              <a:gd name="connsiteX22" fmla="*/ 669507 w 3450405"/>
              <a:gd name="connsiteY22" fmla="*/ 2806910 h 6728001"/>
              <a:gd name="connsiteX23" fmla="*/ 1330494 w 3450405"/>
              <a:gd name="connsiteY23" fmla="*/ 3583198 h 6728001"/>
              <a:gd name="connsiteX24" fmla="*/ 1506706 w 3450405"/>
              <a:gd name="connsiteY24" fmla="*/ 4107073 h 6728001"/>
              <a:gd name="connsiteX25" fmla="*/ 1313917 w 3450405"/>
              <a:gd name="connsiteY25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21056 w 3450405"/>
              <a:gd name="connsiteY11" fmla="*/ 1597235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82867 w 3450405"/>
              <a:gd name="connsiteY11" fmla="*/ 1638442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32541"/>
              <a:gd name="connsiteY0" fmla="*/ 6728001 h 6728001"/>
              <a:gd name="connsiteX1" fmla="*/ 3080150 w 3432541"/>
              <a:gd name="connsiteY1" fmla="*/ 6709503 h 6728001"/>
              <a:gd name="connsiteX2" fmla="*/ 2530643 w 3432541"/>
              <a:gd name="connsiteY2" fmla="*/ 3878472 h 6728001"/>
              <a:gd name="connsiteX3" fmla="*/ 2442955 w 3432541"/>
              <a:gd name="connsiteY3" fmla="*/ 3482959 h 6728001"/>
              <a:gd name="connsiteX4" fmla="*/ 2713620 w 3432541"/>
              <a:gd name="connsiteY4" fmla="*/ 2866616 h 6728001"/>
              <a:gd name="connsiteX5" fmla="*/ 2754481 w 3432541"/>
              <a:gd name="connsiteY5" fmla="*/ 2192548 h 6728001"/>
              <a:gd name="connsiteX6" fmla="*/ 3402181 w 3432541"/>
              <a:gd name="connsiteY6" fmla="*/ 1301960 h 6728001"/>
              <a:gd name="connsiteX7" fmla="*/ 3016174 w 3432541"/>
              <a:gd name="connsiteY7" fmla="*/ 1075118 h 6728001"/>
              <a:gd name="connsiteX8" fmla="*/ 2421106 w 3432541"/>
              <a:gd name="connsiteY8" fmla="*/ 1821072 h 6728001"/>
              <a:gd name="connsiteX9" fmla="*/ 2764006 w 3432541"/>
              <a:gd name="connsiteY9" fmla="*/ 563772 h 6728001"/>
              <a:gd name="connsiteX10" fmla="*/ 2487781 w 3432541"/>
              <a:gd name="connsiteY10" fmla="*/ 397084 h 6728001"/>
              <a:gd name="connsiteX11" fmla="*/ 2034792 w 3432541"/>
              <a:gd name="connsiteY11" fmla="*/ 1645310 h 6728001"/>
              <a:gd name="connsiteX12" fmla="*/ 2082969 w 3432541"/>
              <a:gd name="connsiteY12" fmla="*/ 154197 h 6728001"/>
              <a:gd name="connsiteX13" fmla="*/ 1768643 w 3432541"/>
              <a:gd name="connsiteY13" fmla="*/ 163723 h 6728001"/>
              <a:gd name="connsiteX14" fmla="*/ 1625667 w 3432541"/>
              <a:gd name="connsiteY14" fmla="*/ 1620945 h 6728001"/>
              <a:gd name="connsiteX15" fmla="*/ 1482893 w 3432541"/>
              <a:gd name="connsiteY15" fmla="*/ 378035 h 6728001"/>
              <a:gd name="connsiteX16" fmla="*/ 1197144 w 3432541"/>
              <a:gd name="connsiteY16" fmla="*/ 368510 h 6728001"/>
              <a:gd name="connsiteX17" fmla="*/ 1188171 w 3432541"/>
              <a:gd name="connsiteY17" fmla="*/ 1717750 h 6728001"/>
              <a:gd name="connsiteX18" fmla="*/ 909084 w 3432541"/>
              <a:gd name="connsiteY18" fmla="*/ 2336423 h 6728001"/>
              <a:gd name="connsiteX19" fmla="*/ 227494 w 3432541"/>
              <a:gd name="connsiteY19" fmla="*/ 1822074 h 6728001"/>
              <a:gd name="connsiteX20" fmla="*/ 159816 w 3432541"/>
              <a:gd name="connsiteY20" fmla="*/ 2133742 h 6728001"/>
              <a:gd name="connsiteX21" fmla="*/ 669507 w 3432541"/>
              <a:gd name="connsiteY21" fmla="*/ 2806910 h 6728001"/>
              <a:gd name="connsiteX22" fmla="*/ 1330494 w 3432541"/>
              <a:gd name="connsiteY22" fmla="*/ 3583198 h 6728001"/>
              <a:gd name="connsiteX23" fmla="*/ 1506706 w 3432541"/>
              <a:gd name="connsiteY23" fmla="*/ 4107073 h 6728001"/>
              <a:gd name="connsiteX24" fmla="*/ 1313917 w 3432541"/>
              <a:gd name="connsiteY24" fmla="*/ 6728001 h 6728001"/>
              <a:gd name="connsiteX0" fmla="*/ 1313917 w 3314077"/>
              <a:gd name="connsiteY0" fmla="*/ 6728001 h 6728001"/>
              <a:gd name="connsiteX1" fmla="*/ 3080150 w 3314077"/>
              <a:gd name="connsiteY1" fmla="*/ 6709503 h 6728001"/>
              <a:gd name="connsiteX2" fmla="*/ 2530643 w 3314077"/>
              <a:gd name="connsiteY2" fmla="*/ 3878472 h 6728001"/>
              <a:gd name="connsiteX3" fmla="*/ 2442955 w 3314077"/>
              <a:gd name="connsiteY3" fmla="*/ 3482959 h 6728001"/>
              <a:gd name="connsiteX4" fmla="*/ 2713620 w 3314077"/>
              <a:gd name="connsiteY4" fmla="*/ 2866616 h 6728001"/>
              <a:gd name="connsiteX5" fmla="*/ 2754481 w 3314077"/>
              <a:gd name="connsiteY5" fmla="*/ 2192548 h 6728001"/>
              <a:gd name="connsiteX6" fmla="*/ 3271692 w 3314077"/>
              <a:gd name="connsiteY6" fmla="*/ 1150868 h 6728001"/>
              <a:gd name="connsiteX7" fmla="*/ 3016174 w 3314077"/>
              <a:gd name="connsiteY7" fmla="*/ 1075118 h 6728001"/>
              <a:gd name="connsiteX8" fmla="*/ 2421106 w 3314077"/>
              <a:gd name="connsiteY8" fmla="*/ 1821072 h 6728001"/>
              <a:gd name="connsiteX9" fmla="*/ 2764006 w 3314077"/>
              <a:gd name="connsiteY9" fmla="*/ 563772 h 6728001"/>
              <a:gd name="connsiteX10" fmla="*/ 2487781 w 3314077"/>
              <a:gd name="connsiteY10" fmla="*/ 397084 h 6728001"/>
              <a:gd name="connsiteX11" fmla="*/ 2034792 w 3314077"/>
              <a:gd name="connsiteY11" fmla="*/ 1645310 h 6728001"/>
              <a:gd name="connsiteX12" fmla="*/ 2082969 w 3314077"/>
              <a:gd name="connsiteY12" fmla="*/ 154197 h 6728001"/>
              <a:gd name="connsiteX13" fmla="*/ 1768643 w 3314077"/>
              <a:gd name="connsiteY13" fmla="*/ 163723 h 6728001"/>
              <a:gd name="connsiteX14" fmla="*/ 1625667 w 3314077"/>
              <a:gd name="connsiteY14" fmla="*/ 1620945 h 6728001"/>
              <a:gd name="connsiteX15" fmla="*/ 1482893 w 3314077"/>
              <a:gd name="connsiteY15" fmla="*/ 378035 h 6728001"/>
              <a:gd name="connsiteX16" fmla="*/ 1197144 w 3314077"/>
              <a:gd name="connsiteY16" fmla="*/ 368510 h 6728001"/>
              <a:gd name="connsiteX17" fmla="*/ 1188171 w 3314077"/>
              <a:gd name="connsiteY17" fmla="*/ 1717750 h 6728001"/>
              <a:gd name="connsiteX18" fmla="*/ 909084 w 3314077"/>
              <a:gd name="connsiteY18" fmla="*/ 2336423 h 6728001"/>
              <a:gd name="connsiteX19" fmla="*/ 227494 w 3314077"/>
              <a:gd name="connsiteY19" fmla="*/ 1822074 h 6728001"/>
              <a:gd name="connsiteX20" fmla="*/ 159816 w 3314077"/>
              <a:gd name="connsiteY20" fmla="*/ 2133742 h 6728001"/>
              <a:gd name="connsiteX21" fmla="*/ 669507 w 3314077"/>
              <a:gd name="connsiteY21" fmla="*/ 2806910 h 6728001"/>
              <a:gd name="connsiteX22" fmla="*/ 1330494 w 3314077"/>
              <a:gd name="connsiteY22" fmla="*/ 3583198 h 6728001"/>
              <a:gd name="connsiteX23" fmla="*/ 1506706 w 3314077"/>
              <a:gd name="connsiteY23" fmla="*/ 4107073 h 6728001"/>
              <a:gd name="connsiteX24" fmla="*/ 1313917 w 3314077"/>
              <a:gd name="connsiteY24" fmla="*/ 6728001 h 6728001"/>
              <a:gd name="connsiteX0" fmla="*/ 1313917 w 3295291"/>
              <a:gd name="connsiteY0" fmla="*/ 6728001 h 6728001"/>
              <a:gd name="connsiteX1" fmla="*/ 3080150 w 3295291"/>
              <a:gd name="connsiteY1" fmla="*/ 6709503 h 6728001"/>
              <a:gd name="connsiteX2" fmla="*/ 2530643 w 3295291"/>
              <a:gd name="connsiteY2" fmla="*/ 3878472 h 6728001"/>
              <a:gd name="connsiteX3" fmla="*/ 2442955 w 3295291"/>
              <a:gd name="connsiteY3" fmla="*/ 3482959 h 6728001"/>
              <a:gd name="connsiteX4" fmla="*/ 2713620 w 3295291"/>
              <a:gd name="connsiteY4" fmla="*/ 2866616 h 6728001"/>
              <a:gd name="connsiteX5" fmla="*/ 2754481 w 3295291"/>
              <a:gd name="connsiteY5" fmla="*/ 2192548 h 6728001"/>
              <a:gd name="connsiteX6" fmla="*/ 3271692 w 3295291"/>
              <a:gd name="connsiteY6" fmla="*/ 1150868 h 6728001"/>
              <a:gd name="connsiteX7" fmla="*/ 3016174 w 3295291"/>
              <a:gd name="connsiteY7" fmla="*/ 1075118 h 6728001"/>
              <a:gd name="connsiteX8" fmla="*/ 2421106 w 3295291"/>
              <a:gd name="connsiteY8" fmla="*/ 1821072 h 6728001"/>
              <a:gd name="connsiteX9" fmla="*/ 2764006 w 3295291"/>
              <a:gd name="connsiteY9" fmla="*/ 563772 h 6728001"/>
              <a:gd name="connsiteX10" fmla="*/ 2487781 w 3295291"/>
              <a:gd name="connsiteY10" fmla="*/ 397084 h 6728001"/>
              <a:gd name="connsiteX11" fmla="*/ 2034792 w 3295291"/>
              <a:gd name="connsiteY11" fmla="*/ 1645310 h 6728001"/>
              <a:gd name="connsiteX12" fmla="*/ 2082969 w 3295291"/>
              <a:gd name="connsiteY12" fmla="*/ 154197 h 6728001"/>
              <a:gd name="connsiteX13" fmla="*/ 1768643 w 3295291"/>
              <a:gd name="connsiteY13" fmla="*/ 163723 h 6728001"/>
              <a:gd name="connsiteX14" fmla="*/ 1625667 w 3295291"/>
              <a:gd name="connsiteY14" fmla="*/ 1620945 h 6728001"/>
              <a:gd name="connsiteX15" fmla="*/ 1482893 w 3295291"/>
              <a:gd name="connsiteY15" fmla="*/ 378035 h 6728001"/>
              <a:gd name="connsiteX16" fmla="*/ 1197144 w 3295291"/>
              <a:gd name="connsiteY16" fmla="*/ 368510 h 6728001"/>
              <a:gd name="connsiteX17" fmla="*/ 1188171 w 3295291"/>
              <a:gd name="connsiteY17" fmla="*/ 1717750 h 6728001"/>
              <a:gd name="connsiteX18" fmla="*/ 909084 w 3295291"/>
              <a:gd name="connsiteY18" fmla="*/ 2336423 h 6728001"/>
              <a:gd name="connsiteX19" fmla="*/ 227494 w 3295291"/>
              <a:gd name="connsiteY19" fmla="*/ 1822074 h 6728001"/>
              <a:gd name="connsiteX20" fmla="*/ 159816 w 3295291"/>
              <a:gd name="connsiteY20" fmla="*/ 2133742 h 6728001"/>
              <a:gd name="connsiteX21" fmla="*/ 669507 w 3295291"/>
              <a:gd name="connsiteY21" fmla="*/ 2806910 h 6728001"/>
              <a:gd name="connsiteX22" fmla="*/ 1330494 w 3295291"/>
              <a:gd name="connsiteY22" fmla="*/ 3583198 h 6728001"/>
              <a:gd name="connsiteX23" fmla="*/ 1506706 w 3295291"/>
              <a:gd name="connsiteY23" fmla="*/ 4107073 h 6728001"/>
              <a:gd name="connsiteX24" fmla="*/ 1313917 w 3295291"/>
              <a:gd name="connsiteY24" fmla="*/ 6728001 h 6728001"/>
              <a:gd name="connsiteX0" fmla="*/ 1313917 w 3295291"/>
              <a:gd name="connsiteY0" fmla="*/ 6728001 h 6728001"/>
              <a:gd name="connsiteX1" fmla="*/ 3080150 w 3295291"/>
              <a:gd name="connsiteY1" fmla="*/ 6709503 h 6728001"/>
              <a:gd name="connsiteX2" fmla="*/ 2530643 w 3295291"/>
              <a:gd name="connsiteY2" fmla="*/ 3878472 h 6728001"/>
              <a:gd name="connsiteX3" fmla="*/ 2442955 w 3295291"/>
              <a:gd name="connsiteY3" fmla="*/ 3482959 h 6728001"/>
              <a:gd name="connsiteX4" fmla="*/ 2713620 w 3295291"/>
              <a:gd name="connsiteY4" fmla="*/ 2866616 h 6728001"/>
              <a:gd name="connsiteX5" fmla="*/ 2754481 w 3295291"/>
              <a:gd name="connsiteY5" fmla="*/ 2192548 h 6728001"/>
              <a:gd name="connsiteX6" fmla="*/ 3271692 w 3295291"/>
              <a:gd name="connsiteY6" fmla="*/ 1150868 h 6728001"/>
              <a:gd name="connsiteX7" fmla="*/ 3016174 w 3295291"/>
              <a:gd name="connsiteY7" fmla="*/ 1075118 h 6728001"/>
              <a:gd name="connsiteX8" fmla="*/ 2421106 w 3295291"/>
              <a:gd name="connsiteY8" fmla="*/ 1821072 h 6728001"/>
              <a:gd name="connsiteX9" fmla="*/ 2764006 w 3295291"/>
              <a:gd name="connsiteY9" fmla="*/ 563772 h 6728001"/>
              <a:gd name="connsiteX10" fmla="*/ 2487781 w 3295291"/>
              <a:gd name="connsiteY10" fmla="*/ 397084 h 6728001"/>
              <a:gd name="connsiteX11" fmla="*/ 2034792 w 3295291"/>
              <a:gd name="connsiteY11" fmla="*/ 1645310 h 6728001"/>
              <a:gd name="connsiteX12" fmla="*/ 2082969 w 3295291"/>
              <a:gd name="connsiteY12" fmla="*/ 154197 h 6728001"/>
              <a:gd name="connsiteX13" fmla="*/ 1768643 w 3295291"/>
              <a:gd name="connsiteY13" fmla="*/ 163723 h 6728001"/>
              <a:gd name="connsiteX14" fmla="*/ 1625667 w 3295291"/>
              <a:gd name="connsiteY14" fmla="*/ 1620945 h 6728001"/>
              <a:gd name="connsiteX15" fmla="*/ 1482893 w 3295291"/>
              <a:gd name="connsiteY15" fmla="*/ 378035 h 6728001"/>
              <a:gd name="connsiteX16" fmla="*/ 1197144 w 3295291"/>
              <a:gd name="connsiteY16" fmla="*/ 368510 h 6728001"/>
              <a:gd name="connsiteX17" fmla="*/ 1188171 w 3295291"/>
              <a:gd name="connsiteY17" fmla="*/ 1717750 h 6728001"/>
              <a:gd name="connsiteX18" fmla="*/ 909084 w 3295291"/>
              <a:gd name="connsiteY18" fmla="*/ 2336423 h 6728001"/>
              <a:gd name="connsiteX19" fmla="*/ 227494 w 3295291"/>
              <a:gd name="connsiteY19" fmla="*/ 1822074 h 6728001"/>
              <a:gd name="connsiteX20" fmla="*/ 159816 w 3295291"/>
              <a:gd name="connsiteY20" fmla="*/ 2133742 h 6728001"/>
              <a:gd name="connsiteX21" fmla="*/ 669507 w 3295291"/>
              <a:gd name="connsiteY21" fmla="*/ 2806910 h 6728001"/>
              <a:gd name="connsiteX22" fmla="*/ 1330494 w 3295291"/>
              <a:gd name="connsiteY22" fmla="*/ 3583198 h 6728001"/>
              <a:gd name="connsiteX23" fmla="*/ 1506706 w 3295291"/>
              <a:gd name="connsiteY23" fmla="*/ 4107073 h 6728001"/>
              <a:gd name="connsiteX24" fmla="*/ 1313917 w 3295291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03735 w 3292922"/>
              <a:gd name="connsiteY4" fmla="*/ 2784203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8013 w 3292922"/>
              <a:gd name="connsiteY3" fmla="*/ 3421148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3292922" h="6728001">
                <a:moveTo>
                  <a:pt x="1313917" y="6728001"/>
                </a:moveTo>
                <a:lnTo>
                  <a:pt x="3080150" y="6709503"/>
                </a:lnTo>
                <a:cubicBezTo>
                  <a:pt x="2901007" y="5613780"/>
                  <a:pt x="2805281" y="4930985"/>
                  <a:pt x="2530643" y="3878472"/>
                </a:cubicBezTo>
                <a:cubicBezTo>
                  <a:pt x="2496835" y="3710006"/>
                  <a:pt x="2416222" y="3623214"/>
                  <a:pt x="2388013" y="3421148"/>
                </a:cubicBezTo>
                <a:cubicBezTo>
                  <a:pt x="2488975" y="3081794"/>
                  <a:pt x="2557147" y="3039271"/>
                  <a:pt x="2644943" y="2791070"/>
                </a:cubicBezTo>
                <a:cubicBezTo>
                  <a:pt x="2710030" y="2495898"/>
                  <a:pt x="2711066" y="2456210"/>
                  <a:pt x="2754481" y="2192548"/>
                </a:cubicBezTo>
                <a:cubicBezTo>
                  <a:pt x="2746333" y="1985452"/>
                  <a:pt x="3073254" y="1479481"/>
                  <a:pt x="3271692" y="1150868"/>
                </a:cubicBezTo>
                <a:cubicBezTo>
                  <a:pt x="3356967" y="952533"/>
                  <a:pt x="3169677" y="805276"/>
                  <a:pt x="2988703" y="1054514"/>
                </a:cubicBezTo>
                <a:cubicBezTo>
                  <a:pt x="2845795" y="1216579"/>
                  <a:pt x="2581031" y="1593810"/>
                  <a:pt x="2421106" y="1821072"/>
                </a:cubicBezTo>
                <a:cubicBezTo>
                  <a:pt x="2548106" y="1401971"/>
                  <a:pt x="2665581" y="992397"/>
                  <a:pt x="2764006" y="563772"/>
                </a:cubicBezTo>
                <a:cubicBezTo>
                  <a:pt x="2813218" y="314534"/>
                  <a:pt x="2595731" y="208171"/>
                  <a:pt x="2487781" y="397084"/>
                </a:cubicBezTo>
                <a:cubicBezTo>
                  <a:pt x="2363956" y="569328"/>
                  <a:pt x="2150336" y="1369872"/>
                  <a:pt x="2034792" y="1645310"/>
                </a:cubicBezTo>
                <a:cubicBezTo>
                  <a:pt x="2091942" y="1194459"/>
                  <a:pt x="2078206" y="628860"/>
                  <a:pt x="2082969" y="154197"/>
                </a:cubicBezTo>
                <a:cubicBezTo>
                  <a:pt x="2082969" y="38309"/>
                  <a:pt x="1835318" y="-129965"/>
                  <a:pt x="1768643" y="163723"/>
                </a:cubicBezTo>
                <a:cubicBezTo>
                  <a:pt x="1682124" y="397879"/>
                  <a:pt x="1638953" y="1234968"/>
                  <a:pt x="1625667" y="1620945"/>
                </a:cubicBezTo>
                <a:cubicBezTo>
                  <a:pt x="1564339" y="1205538"/>
                  <a:pt x="1505118" y="766972"/>
                  <a:pt x="1482893" y="378035"/>
                </a:cubicBezTo>
                <a:cubicBezTo>
                  <a:pt x="1454318" y="84347"/>
                  <a:pt x="1220956" y="133560"/>
                  <a:pt x="1197144" y="368510"/>
                </a:cubicBezTo>
                <a:cubicBezTo>
                  <a:pt x="1136819" y="844760"/>
                  <a:pt x="1162771" y="1265312"/>
                  <a:pt x="1188171" y="1717750"/>
                </a:cubicBezTo>
                <a:cubicBezTo>
                  <a:pt x="1140161" y="2045735"/>
                  <a:pt x="1199686" y="2167944"/>
                  <a:pt x="1046440" y="2322687"/>
                </a:cubicBezTo>
                <a:cubicBezTo>
                  <a:pt x="855940" y="2122662"/>
                  <a:pt x="618019" y="1903036"/>
                  <a:pt x="227494" y="1822074"/>
                </a:cubicBezTo>
                <a:cubicBezTo>
                  <a:pt x="-15394" y="1795087"/>
                  <a:pt x="-102122" y="1989280"/>
                  <a:pt x="159816" y="2133742"/>
                </a:cubicBezTo>
                <a:cubicBezTo>
                  <a:pt x="345554" y="2368692"/>
                  <a:pt x="756777" y="2611448"/>
                  <a:pt x="861805" y="2861852"/>
                </a:cubicBezTo>
                <a:cubicBezTo>
                  <a:pt x="1030874" y="3125377"/>
                  <a:pt x="1206326" y="3251130"/>
                  <a:pt x="1378569" y="3432105"/>
                </a:cubicBezTo>
                <a:cubicBezTo>
                  <a:pt x="1526589" y="3620465"/>
                  <a:pt x="1509779" y="3863770"/>
                  <a:pt x="1506706" y="4107073"/>
                </a:cubicBezTo>
                <a:cubicBezTo>
                  <a:pt x="1513397" y="5266921"/>
                  <a:pt x="1464287" y="5526742"/>
                  <a:pt x="1313917" y="6728001"/>
                </a:cubicBezTo>
                <a:close/>
              </a:path>
            </a:pathLst>
          </a:custGeom>
          <a:solidFill>
            <a:schemeClr val="bg1">
              <a:lumMod val="7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584742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38919888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Basic Layout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343623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Basic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3291830"/>
            <a:ext cx="9144000" cy="185167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39552" y="3628599"/>
            <a:ext cx="3115187" cy="117813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</p:spTree>
    <p:extLst>
      <p:ext uri="{BB962C8B-B14F-4D97-AF65-F5344CB8AC3E}">
        <p14:creationId xmlns:p14="http://schemas.microsoft.com/office/powerpoint/2010/main" val="20011187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6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5.xml"/><Relationship Id="rId17" Type="http://schemas.openxmlformats.org/officeDocument/2006/relationships/slideLayout" Target="../slideLayouts/slideLayout20.xml"/><Relationship Id="rId2" Type="http://schemas.openxmlformats.org/officeDocument/2006/relationships/slideLayout" Target="../slideLayouts/slideLayout5.xml"/><Relationship Id="rId16" Type="http://schemas.openxmlformats.org/officeDocument/2006/relationships/slideLayout" Target="../slideLayouts/slideLayout19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Relationship Id="rId14" Type="http://schemas.openxmlformats.org/officeDocument/2006/relationships/slideLayout" Target="../slideLayouts/slideLayout17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66830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74" r:id="rId3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75555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9" r:id="rId2"/>
    <p:sldLayoutId id="2147483669" r:id="rId3"/>
    <p:sldLayoutId id="2147483672" r:id="rId4"/>
    <p:sldLayoutId id="2147483661" r:id="rId5"/>
    <p:sldLayoutId id="2147483670" r:id="rId6"/>
    <p:sldLayoutId id="2147483660" r:id="rId7"/>
    <p:sldLayoutId id="2147483655" r:id="rId8"/>
    <p:sldLayoutId id="2147483662" r:id="rId9"/>
    <p:sldLayoutId id="2147483663" r:id="rId10"/>
    <p:sldLayoutId id="2147483671" r:id="rId11"/>
    <p:sldLayoutId id="2147483665" r:id="rId12"/>
    <p:sldLayoutId id="2147483666" r:id="rId13"/>
    <p:sldLayoutId id="2147483667" r:id="rId14"/>
    <p:sldLayoutId id="2147483668" r:id="rId15"/>
    <p:sldLayoutId id="2147483673" r:id="rId16"/>
    <p:sldLayoutId id="2147483656" r:id="rId17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54710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free-powerpoint-templates-design.com/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hlinkClick r:id="rId2"/>
          </p:cNvPr>
          <p:cNvSpPr txBox="1"/>
          <p:nvPr/>
        </p:nvSpPr>
        <p:spPr>
          <a:xfrm>
            <a:off x="-612576" y="4876006"/>
            <a:ext cx="9144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altLang="ko-KR" sz="800" b="1" dirty="0" smtClean="0">
                <a:solidFill>
                  <a:schemeClr val="bg1"/>
                </a:solidFill>
                <a:cs typeface="Arial" pitchFamily="34" charset="0"/>
              </a:rPr>
              <a:t>До підручника «Українська мова та читання. 3 клас» (О. Л. Іщенко, А. Ю. </a:t>
            </a:r>
            <a:r>
              <a:rPr lang="uk-UA" altLang="ko-KR" sz="800" b="1" dirty="0">
                <a:solidFill>
                  <a:schemeClr val="bg1"/>
                </a:solidFill>
                <a:cs typeface="Arial" pitchFamily="34" charset="0"/>
              </a:rPr>
              <a:t>І</a:t>
            </a:r>
            <a:r>
              <a:rPr lang="uk-UA" altLang="ko-KR" sz="800" b="1" dirty="0" smtClean="0">
                <a:solidFill>
                  <a:schemeClr val="bg1"/>
                </a:solidFill>
                <a:cs typeface="Arial" pitchFamily="34" charset="0"/>
              </a:rPr>
              <a:t>щенко). Видавництво «Літера». </a:t>
            </a:r>
            <a:r>
              <a:rPr lang="en-US" altLang="ko-KR" sz="800" b="1" dirty="0">
                <a:solidFill>
                  <a:schemeClr val="bg1"/>
                </a:solidFill>
                <a:cs typeface="Arial" pitchFamily="34" charset="0"/>
              </a:rPr>
              <a:t>©</a:t>
            </a:r>
            <a:r>
              <a:rPr lang="uk-UA" altLang="ko-KR" sz="800" b="1" dirty="0">
                <a:solidFill>
                  <a:schemeClr val="bg1"/>
                </a:solidFill>
                <a:cs typeface="Arial" pitchFamily="34" charset="0"/>
              </a:rPr>
              <a:t> Іщенко О. Л., 2020</a:t>
            </a:r>
            <a:endParaRPr lang="ko-KR" altLang="en-US" sz="800" b="1" dirty="0">
              <a:solidFill>
                <a:schemeClr val="bg1"/>
              </a:solidFill>
              <a:cs typeface="Arial" pitchFamily="34" charset="0"/>
            </a:endParaRPr>
          </a:p>
          <a:p>
            <a:pPr algn="ctr"/>
            <a:endParaRPr lang="ko-KR" altLang="en-US" sz="8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0" y="1212065"/>
            <a:ext cx="9144000" cy="847162"/>
          </a:xfrm>
        </p:spPr>
        <p:txBody>
          <a:bodyPr/>
          <a:lstStyle/>
          <a:p>
            <a:r>
              <a:rPr lang="uk-UA" dirty="0" smtClean="0">
                <a:solidFill>
                  <a:srgbClr val="C00000"/>
                </a:solidFill>
              </a:rPr>
              <a:t>Визначаємо вид речення </a:t>
            </a:r>
            <a:endParaRPr lang="en-US" altLang="ko-KR" sz="4000" dirty="0" smtClean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18413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43608" y="411510"/>
            <a:ext cx="7272808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err="1"/>
              <a:t>Речення</a:t>
            </a:r>
            <a:r>
              <a:rPr lang="ru-RU" sz="2800" dirty="0"/>
              <a:t> — </a:t>
            </a:r>
            <a:r>
              <a:rPr lang="ru-RU" sz="2800" dirty="0" err="1"/>
              <a:t>це</a:t>
            </a:r>
            <a:r>
              <a:rPr lang="ru-RU" sz="2800" dirty="0"/>
              <a:t> </a:t>
            </a:r>
            <a:r>
              <a:rPr lang="ru-RU" sz="2800" dirty="0" err="1"/>
              <a:t>одне</a:t>
            </a:r>
            <a:r>
              <a:rPr lang="ru-RU" sz="2800" dirty="0"/>
              <a:t> </a:t>
            </a:r>
            <a:r>
              <a:rPr lang="ru-RU" sz="2800" dirty="0" err="1"/>
              <a:t>або</a:t>
            </a:r>
            <a:r>
              <a:rPr lang="ru-RU" sz="2800" dirty="0"/>
              <a:t> </a:t>
            </a:r>
            <a:r>
              <a:rPr lang="ru-RU" sz="2800" dirty="0" err="1"/>
              <a:t>кілька</a:t>
            </a:r>
            <a:r>
              <a:rPr lang="ru-RU" sz="2800" dirty="0"/>
              <a:t> </a:t>
            </a:r>
            <a:r>
              <a:rPr lang="ru-RU" sz="2800" dirty="0" err="1"/>
              <a:t>слів</a:t>
            </a:r>
            <a:r>
              <a:rPr lang="ru-RU" sz="2800" dirty="0"/>
              <a:t>, </a:t>
            </a:r>
            <a:endParaRPr lang="ru-RU" sz="2800" dirty="0" smtClean="0"/>
          </a:p>
          <a:p>
            <a:r>
              <a:rPr lang="ru-RU" sz="2800" dirty="0" err="1" smtClean="0"/>
              <a:t>об'єднаних</a:t>
            </a:r>
            <a:r>
              <a:rPr lang="ru-RU" sz="2800" dirty="0" smtClean="0"/>
              <a:t> </a:t>
            </a:r>
            <a:r>
              <a:rPr lang="ru-RU" sz="2800" dirty="0" err="1"/>
              <a:t>спільною</a:t>
            </a:r>
            <a:r>
              <a:rPr lang="ru-RU" sz="2800" dirty="0"/>
              <a:t> </a:t>
            </a:r>
            <a:r>
              <a:rPr lang="ru-RU" sz="2800" dirty="0" err="1" smtClean="0"/>
              <a:t>думкою</a:t>
            </a:r>
            <a:r>
              <a:rPr lang="ru-RU" sz="2800" dirty="0" smtClean="0"/>
              <a:t> </a:t>
            </a:r>
            <a:r>
              <a:rPr lang="ru-RU" sz="2800" dirty="0"/>
              <a:t>і </a:t>
            </a:r>
            <a:r>
              <a:rPr lang="ru-RU" sz="2800" dirty="0" err="1"/>
              <a:t>закін­ченою</a:t>
            </a:r>
            <a:r>
              <a:rPr lang="ru-RU" sz="2800" dirty="0"/>
              <a:t> </a:t>
            </a:r>
            <a:endParaRPr lang="ru-RU" sz="2800" dirty="0" smtClean="0"/>
          </a:p>
          <a:p>
            <a:r>
              <a:rPr lang="ru-RU" sz="2800" dirty="0" err="1" smtClean="0"/>
              <a:t>інтонацією</a:t>
            </a:r>
            <a:r>
              <a:rPr lang="ru-RU" sz="2800" dirty="0" smtClean="0"/>
              <a:t>.</a:t>
            </a:r>
          </a:p>
          <a:p>
            <a:endParaRPr lang="ru-RU" sz="2800" dirty="0" smtClean="0"/>
          </a:p>
          <a:p>
            <a:r>
              <a:rPr lang="uk-UA" sz="2800" dirty="0" smtClean="0"/>
              <a:t>Перше слово в реченні пишемо з великої букви</a:t>
            </a:r>
            <a:r>
              <a:rPr lang="ru-RU" sz="2800" dirty="0" smtClean="0"/>
              <a:t>. У </a:t>
            </a:r>
            <a:r>
              <a:rPr lang="ru-RU" sz="2800" dirty="0" err="1" smtClean="0"/>
              <a:t>кінці</a:t>
            </a:r>
            <a:r>
              <a:rPr lang="ru-RU" sz="2800" dirty="0" smtClean="0"/>
              <a:t> </a:t>
            </a:r>
            <a:r>
              <a:rPr lang="ru-RU" sz="2800" dirty="0" err="1" smtClean="0"/>
              <a:t>речення</a:t>
            </a:r>
            <a:r>
              <a:rPr lang="ru-RU" sz="2800" dirty="0" smtClean="0"/>
              <a:t> </a:t>
            </a:r>
            <a:r>
              <a:rPr lang="ru-RU" sz="2800" dirty="0" err="1" smtClean="0"/>
              <a:t>ставимо</a:t>
            </a:r>
            <a:r>
              <a:rPr lang="ru-RU" sz="2800" dirty="0" smtClean="0"/>
              <a:t> </a:t>
            </a:r>
            <a:r>
              <a:rPr lang="ru-RU" sz="2800" dirty="0" err="1" smtClean="0"/>
              <a:t>відповідний</a:t>
            </a:r>
            <a:r>
              <a:rPr lang="ru-RU" sz="2800" dirty="0" smtClean="0"/>
              <a:t> </a:t>
            </a:r>
            <a:r>
              <a:rPr lang="ru-RU" sz="2800" dirty="0" err="1" smtClean="0"/>
              <a:t>розділовий</a:t>
            </a:r>
            <a:r>
              <a:rPr lang="ru-RU" sz="2800" dirty="0" smtClean="0"/>
              <a:t> знак.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9583945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3491880" y="330210"/>
            <a:ext cx="273630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800" b="1" dirty="0">
                <a:solidFill>
                  <a:srgbClr val="C00000"/>
                </a:solidFill>
              </a:rPr>
              <a:t>Завдання </a:t>
            </a:r>
            <a:r>
              <a:rPr lang="uk-UA" sz="2800" b="1" dirty="0" smtClean="0">
                <a:solidFill>
                  <a:srgbClr val="C00000"/>
                </a:solidFill>
              </a:rPr>
              <a:t>1</a:t>
            </a:r>
            <a:endParaRPr lang="en-US" altLang="ko-KR" sz="2800" b="1" dirty="0">
              <a:solidFill>
                <a:srgbClr val="C0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83568" y="1131590"/>
            <a:ext cx="7560840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err="1">
                <a:solidFill>
                  <a:srgbClr val="C00000"/>
                </a:solidFill>
              </a:rPr>
              <a:t>С</a:t>
            </a:r>
            <a:r>
              <a:rPr lang="ru-RU" sz="2400" dirty="0" err="1"/>
              <a:t>правжнє</a:t>
            </a:r>
            <a:r>
              <a:rPr lang="ru-RU" sz="2400" dirty="0"/>
              <a:t> </a:t>
            </a:r>
            <a:r>
              <a:rPr lang="ru-RU" sz="2400" dirty="0" err="1" smtClean="0"/>
              <a:t>прізвище</a:t>
            </a:r>
            <a:r>
              <a:rPr lang="ru-RU" sz="2400" dirty="0" smtClean="0"/>
              <a:t> того </a:t>
            </a:r>
            <a:r>
              <a:rPr lang="ru-RU" sz="2400" dirty="0" err="1"/>
              <a:t>поета</a:t>
            </a:r>
            <a:r>
              <a:rPr lang="ru-RU" sz="2400" dirty="0"/>
              <a:t> </a:t>
            </a:r>
            <a:r>
              <a:rPr lang="ru-RU" sz="2400" dirty="0" err="1"/>
              <a:t>було</a:t>
            </a:r>
            <a:r>
              <a:rPr lang="ru-RU" sz="2400" dirty="0"/>
              <a:t> Пудик</a:t>
            </a:r>
            <a:r>
              <a:rPr lang="ru-RU" sz="2400" b="1" dirty="0" smtClean="0">
                <a:solidFill>
                  <a:srgbClr val="C00000"/>
                </a:solidFill>
              </a:rPr>
              <a:t>.</a:t>
            </a:r>
          </a:p>
          <a:p>
            <a:endParaRPr lang="uk-UA" sz="24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uk-UA" sz="2400" dirty="0" smtClean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sz="2400" b="1" dirty="0">
                <a:solidFill>
                  <a:srgbClr val="C00000"/>
                </a:solidFill>
              </a:rPr>
              <a:t>А</a:t>
            </a:r>
            <a:r>
              <a:rPr lang="ru-RU" sz="2400" dirty="0"/>
              <a:t> в тебе </a:t>
            </a:r>
            <a:r>
              <a:rPr lang="ru-RU" sz="2400" dirty="0" err="1"/>
              <a:t>здібності</a:t>
            </a:r>
            <a:r>
              <a:rPr lang="ru-RU" sz="2400" dirty="0"/>
              <a:t> є</a:t>
            </a:r>
            <a:r>
              <a:rPr lang="ru-RU" sz="2400" b="1" dirty="0">
                <a:solidFill>
                  <a:srgbClr val="C00000"/>
                </a:solidFill>
              </a:rPr>
              <a:t>?</a:t>
            </a:r>
          </a:p>
          <a:p>
            <a:endParaRPr lang="uk-UA" sz="24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uk-UA" sz="2400" dirty="0" smtClean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sz="2400" b="1" dirty="0" err="1">
                <a:solidFill>
                  <a:srgbClr val="C00000"/>
                </a:solidFill>
              </a:rPr>
              <a:t>Н</a:t>
            </a:r>
            <a:r>
              <a:rPr lang="ru-RU" sz="2400" dirty="0" err="1"/>
              <a:t>авчи</a:t>
            </a:r>
            <a:r>
              <a:rPr lang="ru-RU" sz="2400" dirty="0"/>
              <a:t> мене </a:t>
            </a:r>
            <a:r>
              <a:rPr lang="ru-RU" sz="2400" dirty="0" err="1"/>
              <a:t>складати</a:t>
            </a:r>
            <a:r>
              <a:rPr lang="ru-RU" sz="2400" dirty="0"/>
              <a:t> </a:t>
            </a:r>
            <a:r>
              <a:rPr lang="ru-RU" sz="2400" dirty="0" err="1"/>
              <a:t>вірші</a:t>
            </a:r>
            <a:r>
              <a:rPr lang="ru-RU" sz="2400" b="1" dirty="0">
                <a:solidFill>
                  <a:srgbClr val="C00000"/>
                </a:solidFill>
              </a:rPr>
              <a:t>.</a:t>
            </a:r>
            <a:endParaRPr lang="uk-UA" sz="2400" b="1" dirty="0">
              <a:solidFill>
                <a:srgbClr val="C00000"/>
              </a:solidFill>
            </a:endParaRPr>
          </a:p>
          <a:p>
            <a:endParaRPr lang="uk-UA" sz="1600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191120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5536" y="1203598"/>
            <a:ext cx="8158672" cy="17076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79119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611560" y="555526"/>
            <a:ext cx="7703840" cy="288032"/>
          </a:xfrm>
        </p:spPr>
        <p:txBody>
          <a:bodyPr/>
          <a:lstStyle/>
          <a:p>
            <a:r>
              <a:rPr lang="uk-UA" sz="2800" b="1" dirty="0" smtClean="0">
                <a:solidFill>
                  <a:srgbClr val="C00000"/>
                </a:solidFill>
              </a:rPr>
              <a:t>Завдання </a:t>
            </a:r>
            <a:r>
              <a:rPr lang="uk-UA" sz="2800" b="1" dirty="0" smtClean="0">
                <a:solidFill>
                  <a:srgbClr val="C00000"/>
                </a:solidFill>
              </a:rPr>
              <a:t>2 підручника</a:t>
            </a:r>
            <a:endParaRPr lang="uk-UA" sz="2800" b="1" dirty="0" smtClean="0">
              <a:solidFill>
                <a:srgbClr val="C0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619672" y="1347614"/>
            <a:ext cx="576064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latin typeface="Roboto-Regular"/>
              </a:rPr>
              <a:t>Зараз придумаю. </a:t>
            </a:r>
            <a:r>
              <a:rPr lang="ru-RU" sz="2400" dirty="0" smtClean="0">
                <a:latin typeface="Roboto-Regular"/>
              </a:rPr>
              <a:t>(Р)</a:t>
            </a:r>
          </a:p>
          <a:p>
            <a:endParaRPr lang="ru-RU" sz="2400" dirty="0">
              <a:latin typeface="Roboto-Regular"/>
            </a:endParaRPr>
          </a:p>
          <a:p>
            <a:r>
              <a:rPr lang="ru-RU" sz="2400" dirty="0" err="1">
                <a:latin typeface="Roboto-Regular"/>
              </a:rPr>
              <a:t>Хіба</a:t>
            </a:r>
            <a:r>
              <a:rPr lang="ru-RU" sz="2400" dirty="0">
                <a:latin typeface="Roboto-Regular"/>
              </a:rPr>
              <a:t> є </a:t>
            </a:r>
            <a:r>
              <a:rPr lang="ru-RU" sz="2400" dirty="0" err="1">
                <a:latin typeface="Roboto-Regular"/>
              </a:rPr>
              <a:t>таке</a:t>
            </a:r>
            <a:r>
              <a:rPr lang="ru-RU" sz="2400" dirty="0">
                <a:latin typeface="Roboto-Regular"/>
              </a:rPr>
              <a:t> слово</a:t>
            </a:r>
            <a:r>
              <a:rPr lang="ru-RU" sz="2400" dirty="0" smtClean="0">
                <a:latin typeface="Roboto-Regular"/>
              </a:rPr>
              <a:t>? (П)</a:t>
            </a:r>
          </a:p>
          <a:p>
            <a:endParaRPr lang="ru-RU" sz="2400" dirty="0"/>
          </a:p>
          <a:p>
            <a:r>
              <a:rPr lang="ru-RU" sz="2400" dirty="0" smtClean="0">
                <a:latin typeface="Roboto-Regular"/>
              </a:rPr>
              <a:t>Придумай </a:t>
            </a:r>
            <a:r>
              <a:rPr lang="ru-RU" sz="2400" dirty="0" err="1">
                <a:latin typeface="Roboto-Regular"/>
              </a:rPr>
              <a:t>риму</a:t>
            </a:r>
            <a:r>
              <a:rPr lang="ru-RU" sz="2400" dirty="0">
                <a:latin typeface="Roboto-Regular"/>
              </a:rPr>
              <a:t> на слово «пакля</a:t>
            </a:r>
            <a:r>
              <a:rPr lang="ru-RU" sz="2400" dirty="0" smtClean="0">
                <a:latin typeface="Roboto-Regular"/>
              </a:rPr>
              <a:t>». (С) </a:t>
            </a:r>
          </a:p>
        </p:txBody>
      </p:sp>
    </p:spTree>
    <p:extLst>
      <p:ext uri="{BB962C8B-B14F-4D97-AF65-F5344CB8AC3E}">
        <p14:creationId xmlns:p14="http://schemas.microsoft.com/office/powerpoint/2010/main" val="26995804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AutoShape 92"/>
          <p:cNvSpPr>
            <a:spLocks noChangeArrowheads="1"/>
          </p:cNvSpPr>
          <p:nvPr/>
        </p:nvSpPr>
        <p:spPr bwMode="auto">
          <a:xfrm rot="5400000" flipH="1">
            <a:off x="5797741" y="-1369850"/>
            <a:ext cx="936104" cy="4498822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3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1" name="AutoShape 92"/>
          <p:cNvSpPr>
            <a:spLocks noChangeArrowheads="1"/>
          </p:cNvSpPr>
          <p:nvPr/>
        </p:nvSpPr>
        <p:spPr bwMode="auto">
          <a:xfrm rot="5400000" flipH="1">
            <a:off x="5908186" y="-204813"/>
            <a:ext cx="834581" cy="438900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4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2" name="AutoShape 92"/>
          <p:cNvSpPr>
            <a:spLocks noChangeArrowheads="1"/>
          </p:cNvSpPr>
          <p:nvPr/>
        </p:nvSpPr>
        <p:spPr bwMode="auto">
          <a:xfrm rot="5400000" flipH="1">
            <a:off x="5885914" y="804119"/>
            <a:ext cx="879124" cy="438900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1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3" name="AutoShape 92"/>
          <p:cNvSpPr>
            <a:spLocks noChangeArrowheads="1"/>
          </p:cNvSpPr>
          <p:nvPr/>
        </p:nvSpPr>
        <p:spPr bwMode="auto">
          <a:xfrm rot="5400000" flipH="1">
            <a:off x="5689728" y="2097971"/>
            <a:ext cx="1152128" cy="425992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2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6" name="TextBox 10"/>
          <p:cNvSpPr txBox="1"/>
          <p:nvPr/>
        </p:nvSpPr>
        <p:spPr bwMode="auto">
          <a:xfrm>
            <a:off x="4393173" y="466969"/>
            <a:ext cx="4232136" cy="923330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розумію, чим відрізняються </a:t>
            </a:r>
            <a:endParaRPr lang="uk-UA" dirty="0" smtClean="0"/>
          </a:p>
          <a:p>
            <a:pPr lvl="0"/>
            <a:r>
              <a:rPr lang="uk-UA" dirty="0" smtClean="0"/>
              <a:t>розповідні</a:t>
            </a:r>
            <a:r>
              <a:rPr lang="uk-UA" dirty="0"/>
              <a:t>, питальні і спонукальні </a:t>
            </a:r>
            <a:endParaRPr lang="uk-UA" dirty="0" smtClean="0"/>
          </a:p>
          <a:p>
            <a:pPr lvl="0"/>
            <a:r>
              <a:rPr lang="uk-UA" dirty="0" smtClean="0"/>
              <a:t>речення</a:t>
            </a:r>
            <a:r>
              <a:rPr lang="uk-UA" dirty="0"/>
              <a:t>.</a:t>
            </a:r>
            <a:endParaRPr lang="ru-RU" dirty="0"/>
          </a:p>
        </p:txBody>
      </p:sp>
      <p:sp>
        <p:nvSpPr>
          <p:cNvPr id="18" name="AutoShape 92"/>
          <p:cNvSpPr>
            <a:spLocks noChangeAspect="1" noChangeArrowheads="1"/>
          </p:cNvSpPr>
          <p:nvPr/>
        </p:nvSpPr>
        <p:spPr bwMode="auto">
          <a:xfrm rot="16200000" flipH="1">
            <a:off x="3682707" y="487227"/>
            <a:ext cx="710466" cy="710466"/>
          </a:xfrm>
          <a:prstGeom prst="ellipse">
            <a:avLst/>
          </a:prstGeom>
          <a:solidFill>
            <a:schemeClr val="accent3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9" name="AutoShape 92"/>
          <p:cNvSpPr>
            <a:spLocks noChangeAspect="1" noChangeArrowheads="1"/>
          </p:cNvSpPr>
          <p:nvPr/>
        </p:nvSpPr>
        <p:spPr bwMode="auto">
          <a:xfrm rot="16200000" flipH="1">
            <a:off x="3674552" y="1614399"/>
            <a:ext cx="718621" cy="718621"/>
          </a:xfrm>
          <a:prstGeom prst="ellipse">
            <a:avLst/>
          </a:prstGeom>
          <a:solidFill>
            <a:schemeClr val="accent4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21" name="AutoShape 92"/>
          <p:cNvSpPr>
            <a:spLocks noChangeAspect="1" noChangeArrowheads="1"/>
          </p:cNvSpPr>
          <p:nvPr/>
        </p:nvSpPr>
        <p:spPr bwMode="auto">
          <a:xfrm rot="16200000" flipH="1">
            <a:off x="3764230" y="3734944"/>
            <a:ext cx="628943" cy="628943"/>
          </a:xfrm>
          <a:prstGeom prst="ellipse">
            <a:avLst/>
          </a:prstGeom>
          <a:solidFill>
            <a:schemeClr val="accent2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23" name="직사각형 69"/>
          <p:cNvSpPr/>
          <p:nvPr/>
        </p:nvSpPr>
        <p:spPr>
          <a:xfrm>
            <a:off x="3748797" y="551006"/>
            <a:ext cx="525568" cy="523220"/>
          </a:xfrm>
          <a:prstGeom prst="rect">
            <a:avLst/>
          </a:prstGeom>
        </p:spPr>
        <p:txBody>
          <a:bodyPr wrap="squar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uk-UA" altLang="ko-KR" sz="2800" b="1" dirty="0" smtClean="0">
                <a:solidFill>
                  <a:schemeClr val="bg1"/>
                </a:solidFill>
                <a:cs typeface="Arial" pitchFamily="34" charset="0"/>
              </a:rPr>
              <a:t>1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24" name="직사각형 109"/>
          <p:cNvSpPr>
            <a:spLocks noChangeArrowheads="1"/>
          </p:cNvSpPr>
          <p:nvPr/>
        </p:nvSpPr>
        <p:spPr bwMode="auto">
          <a:xfrm>
            <a:off x="3845420" y="1664864"/>
            <a:ext cx="38504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2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26" name="직사각형 112"/>
          <p:cNvSpPr>
            <a:spLocks noChangeArrowheads="1"/>
          </p:cNvSpPr>
          <p:nvPr/>
        </p:nvSpPr>
        <p:spPr bwMode="auto">
          <a:xfrm>
            <a:off x="3845420" y="3795498"/>
            <a:ext cx="385041" cy="5078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4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49" name="TextBox 10"/>
          <p:cNvSpPr txBox="1"/>
          <p:nvPr/>
        </p:nvSpPr>
        <p:spPr bwMode="auto">
          <a:xfrm>
            <a:off x="4388191" y="1662135"/>
            <a:ext cx="3755201" cy="1200329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можу пояснити, для чого </a:t>
            </a:r>
            <a:endParaRPr lang="uk-UA" dirty="0" smtClean="0"/>
          </a:p>
          <a:p>
            <a:pPr lvl="0"/>
            <a:r>
              <a:rPr lang="uk-UA" dirty="0" smtClean="0"/>
              <a:t>використовують </a:t>
            </a:r>
            <a:r>
              <a:rPr lang="uk-UA" dirty="0"/>
              <a:t>окличні речення.</a:t>
            </a:r>
            <a:endParaRPr lang="ru-RU" dirty="0"/>
          </a:p>
          <a:p>
            <a:pPr lvl="0"/>
            <a:endParaRPr lang="ru-RU" dirty="0"/>
          </a:p>
          <a:p>
            <a:pPr lvl="0"/>
            <a:endParaRPr lang="ru-RU" dirty="0"/>
          </a:p>
        </p:txBody>
      </p:sp>
      <p:sp>
        <p:nvSpPr>
          <p:cNvPr id="52" name="TextBox 10"/>
          <p:cNvSpPr txBox="1"/>
          <p:nvPr/>
        </p:nvSpPr>
        <p:spPr bwMode="auto">
          <a:xfrm>
            <a:off x="4390492" y="2617068"/>
            <a:ext cx="4070883" cy="646331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правильно ставлю розділові знаки в кінці речень різних видів</a:t>
            </a:r>
            <a:endParaRPr lang="ru-RU" dirty="0"/>
          </a:p>
        </p:txBody>
      </p:sp>
      <p:sp>
        <p:nvSpPr>
          <p:cNvPr id="55" name="TextBox 10"/>
          <p:cNvSpPr txBox="1"/>
          <p:nvPr/>
        </p:nvSpPr>
        <p:spPr bwMode="auto">
          <a:xfrm>
            <a:off x="4393173" y="3888555"/>
            <a:ext cx="3930540" cy="369332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 </a:t>
            </a:r>
            <a:r>
              <a:rPr lang="uk-UA" dirty="0" smtClean="0"/>
              <a:t>вмію розігрувати діалоги.</a:t>
            </a:r>
            <a:endParaRPr lang="ru-RU" dirty="0"/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683568" y="483518"/>
            <a:ext cx="2835600" cy="1224136"/>
          </a:xfrm>
        </p:spPr>
        <p:txBody>
          <a:bodyPr/>
          <a:lstStyle/>
          <a:p>
            <a:r>
              <a:rPr lang="uk-UA" b="1" dirty="0">
                <a:solidFill>
                  <a:srgbClr val="C00000"/>
                </a:solidFill>
              </a:rPr>
              <a:t>Перевіряю себе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57" name="AutoShape 92"/>
          <p:cNvSpPr>
            <a:spLocks noChangeAspect="1" noChangeArrowheads="1"/>
          </p:cNvSpPr>
          <p:nvPr/>
        </p:nvSpPr>
        <p:spPr bwMode="auto">
          <a:xfrm rot="16200000" flipH="1">
            <a:off x="3753597" y="2608084"/>
            <a:ext cx="648000" cy="648000"/>
          </a:xfrm>
          <a:prstGeom prst="ellipse">
            <a:avLst/>
          </a:prstGeom>
          <a:solidFill>
            <a:schemeClr val="accent1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58" name="직사각형 110"/>
          <p:cNvSpPr>
            <a:spLocks noChangeArrowheads="1"/>
          </p:cNvSpPr>
          <p:nvPr/>
        </p:nvSpPr>
        <p:spPr bwMode="auto">
          <a:xfrm>
            <a:off x="3894123" y="2665968"/>
            <a:ext cx="38504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3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4943278"/>
      </p:ext>
    </p:extLst>
  </p:cSld>
  <p:clrMapOvr>
    <a:masterClrMapping/>
  </p:clrMapOvr>
</p:sld>
</file>

<file path=ppt/theme/theme1.xml><?xml version="1.0" encoding="utf-8"?>
<a:theme xmlns:a="http://schemas.openxmlformats.org/drawingml/2006/main" name="Cover and End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ontents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Section Break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2229</TotalTime>
  <Words>160</Words>
  <Application>Microsoft Office PowerPoint</Application>
  <PresentationFormat>Экран (16:9)</PresentationFormat>
  <Paragraphs>33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3</vt:i4>
      </vt:variant>
      <vt:variant>
        <vt:lpstr>Заголовки слайдов</vt:lpstr>
      </vt:variant>
      <vt:variant>
        <vt:i4>6</vt:i4>
      </vt:variant>
    </vt:vector>
  </HeadingPairs>
  <TitlesOfParts>
    <vt:vector size="16" baseType="lpstr">
      <vt:lpstr>맑은 고딕</vt:lpstr>
      <vt:lpstr>Arial</vt:lpstr>
      <vt:lpstr>Arial Black</vt:lpstr>
      <vt:lpstr>Arial Unicode MS</vt:lpstr>
      <vt:lpstr>Calibri</vt:lpstr>
      <vt:lpstr>Roboto-Regular</vt:lpstr>
      <vt:lpstr>Times New Roman</vt:lpstr>
      <vt:lpstr>Cover and End Slide Master</vt:lpstr>
      <vt:lpstr>Contents Slide Master</vt:lpstr>
      <vt:lpstr>Section Break Slide Master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googleslidesppt.com;allppt.com</dc:creator>
  <cp:lastModifiedBy>Роман</cp:lastModifiedBy>
  <cp:revision>112</cp:revision>
  <dcterms:created xsi:type="dcterms:W3CDTF">2016-12-05T23:26:54Z</dcterms:created>
  <dcterms:modified xsi:type="dcterms:W3CDTF">2020-09-27T10:05:43Z</dcterms:modified>
</cp:coreProperties>
</file>