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307" r:id="rId5"/>
    <p:sldId id="300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Уживаємо звертання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55526"/>
            <a:ext cx="7762875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9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91880" y="330210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Завдання </a:t>
            </a:r>
            <a:r>
              <a:rPr lang="uk-UA" sz="2800" b="1" dirty="0">
                <a:solidFill>
                  <a:srgbClr val="C00000"/>
                </a:solidFill>
              </a:rPr>
              <a:t>4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31590"/>
            <a:ext cx="87849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Шурупчик </a:t>
            </a:r>
            <a:r>
              <a:rPr lang="ru-RU" sz="2000" dirty="0" err="1"/>
              <a:t>приніс</a:t>
            </a:r>
            <a:r>
              <a:rPr lang="ru-RU" sz="2000" dirty="0"/>
              <a:t> </a:t>
            </a:r>
            <a:r>
              <a:rPr lang="ru-RU" sz="2000" dirty="0" err="1"/>
              <a:t>Шпунтику</a:t>
            </a:r>
            <a:r>
              <a:rPr lang="ru-RU" sz="2000" dirty="0"/>
              <a:t> </a:t>
            </a:r>
            <a:r>
              <a:rPr lang="ru-RU" sz="2000" dirty="0" err="1"/>
              <a:t>гайкового</a:t>
            </a:r>
            <a:r>
              <a:rPr lang="ru-RU" sz="2000" dirty="0"/>
              <a:t> </a:t>
            </a:r>
            <a:r>
              <a:rPr lang="ru-RU" sz="2000" dirty="0" smtClean="0"/>
              <a:t>ключа і </a:t>
            </a:r>
            <a:r>
              <a:rPr lang="ru-RU" sz="2000" dirty="0" err="1"/>
              <a:t>плоскогубці</a:t>
            </a:r>
            <a:r>
              <a:rPr lang="ru-RU" sz="2000" dirty="0"/>
              <a:t>. </a:t>
            </a:r>
            <a:r>
              <a:rPr lang="ru-RU" sz="2000" dirty="0" smtClean="0">
                <a:solidFill>
                  <a:srgbClr val="C00000"/>
                </a:solidFill>
              </a:rPr>
              <a:t>(Р, </a:t>
            </a:r>
            <a:r>
              <a:rPr lang="ru-RU" sz="2000" dirty="0" err="1" smtClean="0">
                <a:solidFill>
                  <a:srgbClr val="C00000"/>
                </a:solidFill>
              </a:rPr>
              <a:t>неокл</a:t>
            </a:r>
            <a:r>
              <a:rPr lang="ru-RU" sz="2000" dirty="0" smtClean="0">
                <a:solidFill>
                  <a:srgbClr val="C00000"/>
                </a:solidFill>
              </a:rPr>
              <a:t>.)</a:t>
            </a:r>
          </a:p>
          <a:p>
            <a:endParaRPr lang="ru-RU" sz="2000" dirty="0"/>
          </a:p>
          <a:p>
            <a:r>
              <a:rPr lang="ru-RU" sz="2000" dirty="0" smtClean="0"/>
              <a:t>2</a:t>
            </a:r>
            <a:r>
              <a:rPr lang="ru-RU" sz="2000" dirty="0"/>
              <a:t>. Подай-но </a:t>
            </a:r>
            <a:r>
              <a:rPr lang="ru-RU" sz="2000" dirty="0" err="1" smtClean="0"/>
              <a:t>мені</a:t>
            </a:r>
            <a:r>
              <a:rPr lang="ru-RU" sz="2000" b="1" dirty="0" smtClean="0">
                <a:solidFill>
                  <a:srgbClr val="C00000"/>
                </a:solidFill>
              </a:rPr>
              <a:t>, </a:t>
            </a:r>
            <a:r>
              <a:rPr lang="ru-RU" sz="2000" b="1" dirty="0" err="1" smtClean="0">
                <a:solidFill>
                  <a:srgbClr val="C00000"/>
                </a:solidFill>
              </a:rPr>
              <a:t>Шпунтику</a:t>
            </a:r>
            <a:r>
              <a:rPr lang="ru-RU" sz="2000" b="1" dirty="0" smtClean="0">
                <a:solidFill>
                  <a:srgbClr val="C00000"/>
                </a:solidFill>
              </a:rPr>
              <a:t>, </a:t>
            </a:r>
            <a:r>
              <a:rPr lang="ru-RU" sz="2000" dirty="0"/>
              <a:t>молотка</a:t>
            </a:r>
            <a:r>
              <a:rPr lang="ru-RU" sz="2000" dirty="0" smtClean="0"/>
              <a:t>! </a:t>
            </a:r>
            <a:r>
              <a:rPr lang="ru-RU" sz="2000" dirty="0" smtClean="0">
                <a:solidFill>
                  <a:srgbClr val="C00000"/>
                </a:solidFill>
              </a:rPr>
              <a:t>(С, </a:t>
            </a:r>
            <a:r>
              <a:rPr lang="ru-RU" sz="2000" dirty="0" err="1" smtClean="0">
                <a:solidFill>
                  <a:srgbClr val="C00000"/>
                </a:solidFill>
              </a:rPr>
              <a:t>окл</a:t>
            </a:r>
            <a:r>
              <a:rPr lang="ru-RU" sz="2000" dirty="0">
                <a:solidFill>
                  <a:srgbClr val="C00000"/>
                </a:solidFill>
              </a:rPr>
              <a:t>.)</a:t>
            </a:r>
          </a:p>
          <a:p>
            <a:endParaRPr lang="ru-RU" sz="2000" dirty="0"/>
          </a:p>
          <a:p>
            <a:r>
              <a:rPr lang="ru-RU" sz="2000" dirty="0" smtClean="0"/>
              <a:t>3</a:t>
            </a:r>
            <a:r>
              <a:rPr lang="ru-RU" sz="2000" dirty="0"/>
              <a:t>. </a:t>
            </a:r>
            <a:r>
              <a:rPr lang="ru-RU" sz="2000" dirty="0" err="1"/>
              <a:t>Вірші</a:t>
            </a:r>
            <a:r>
              <a:rPr lang="ru-RU" sz="2000" dirty="0"/>
              <a:t> </a:t>
            </a:r>
            <a:r>
              <a:rPr lang="ru-RU" sz="2000" dirty="0" err="1"/>
              <a:t>Поспішайку</a:t>
            </a:r>
            <a:r>
              <a:rPr lang="ru-RU" sz="2000" dirty="0"/>
              <a:t> не </a:t>
            </a:r>
            <a:r>
              <a:rPr lang="ru-RU" sz="2000" dirty="0" err="1"/>
              <a:t>сподобалися</a:t>
            </a:r>
            <a:r>
              <a:rPr lang="ru-RU" sz="2000" dirty="0"/>
              <a:t>. </a:t>
            </a:r>
            <a:r>
              <a:rPr lang="ru-RU" sz="2000" dirty="0">
                <a:solidFill>
                  <a:srgbClr val="C00000"/>
                </a:solidFill>
              </a:rPr>
              <a:t>(Р, </a:t>
            </a:r>
            <a:r>
              <a:rPr lang="ru-RU" sz="2000" dirty="0" err="1">
                <a:solidFill>
                  <a:srgbClr val="C00000"/>
                </a:solidFill>
              </a:rPr>
              <a:t>неокл</a:t>
            </a:r>
            <a:r>
              <a:rPr lang="ru-RU" sz="2000" dirty="0">
                <a:solidFill>
                  <a:srgbClr val="C00000"/>
                </a:solidFill>
              </a:rPr>
              <a:t>.)</a:t>
            </a:r>
          </a:p>
          <a:p>
            <a:endParaRPr lang="ru-RU" sz="2000" dirty="0"/>
          </a:p>
          <a:p>
            <a:r>
              <a:rPr lang="ru-RU" sz="2000" dirty="0" smtClean="0"/>
              <a:t>4</a:t>
            </a:r>
            <a:r>
              <a:rPr lang="ru-RU" sz="2000" dirty="0"/>
              <a:t>. Не </a:t>
            </a:r>
            <a:r>
              <a:rPr lang="ru-RU" sz="2000" dirty="0" smtClean="0"/>
              <a:t>верещи</a:t>
            </a:r>
            <a:r>
              <a:rPr lang="ru-RU" sz="2000" b="1" dirty="0" smtClean="0">
                <a:solidFill>
                  <a:srgbClr val="C00000"/>
                </a:solidFill>
              </a:rPr>
              <a:t>, </a:t>
            </a:r>
            <a:r>
              <a:rPr lang="ru-RU" sz="2000" b="1" dirty="0" err="1" smtClean="0">
                <a:solidFill>
                  <a:srgbClr val="C00000"/>
                </a:solidFill>
              </a:rPr>
              <a:t>Поспішайку</a:t>
            </a:r>
            <a:r>
              <a:rPr lang="ru-RU" sz="2000" b="1" dirty="0" smtClean="0">
                <a:solidFill>
                  <a:srgbClr val="C00000"/>
                </a:solidFill>
              </a:rPr>
              <a:t>, </a:t>
            </a:r>
            <a:r>
              <a:rPr lang="ru-RU" sz="2000" dirty="0" err="1"/>
              <a:t>це</a:t>
            </a:r>
            <a:r>
              <a:rPr lang="ru-RU" sz="2000" dirty="0"/>
              <a:t> просто для </a:t>
            </a:r>
            <a:r>
              <a:rPr lang="ru-RU" sz="2000" dirty="0" err="1"/>
              <a:t>рими</a:t>
            </a:r>
            <a:r>
              <a:rPr lang="ru-RU" sz="2000" dirty="0" smtClean="0"/>
              <a:t>. </a:t>
            </a:r>
            <a:r>
              <a:rPr lang="ru-RU" sz="2000" dirty="0">
                <a:solidFill>
                  <a:srgbClr val="C00000"/>
                </a:solidFill>
              </a:rPr>
              <a:t>(С, </a:t>
            </a:r>
            <a:r>
              <a:rPr lang="ru-RU" sz="2000" dirty="0" err="1">
                <a:solidFill>
                  <a:srgbClr val="C00000"/>
                </a:solidFill>
              </a:rPr>
              <a:t>окл</a:t>
            </a:r>
            <a:r>
              <a:rPr lang="ru-RU" sz="2000" dirty="0">
                <a:solidFill>
                  <a:srgbClr val="C00000"/>
                </a:solidFill>
              </a:rPr>
              <a:t>.)</a:t>
            </a:r>
          </a:p>
          <a:p>
            <a:endParaRPr lang="uk-UA" sz="20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112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3439" y="627950"/>
            <a:ext cx="423213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звертання в реченні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8191" y="1662135"/>
            <a:ext cx="3755201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правильно вимовляю речення зі звертаннями.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0492" y="2617068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правильно ставлю розділові знаки в реченнях зі звертаннями.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888555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правильно вживаю </a:t>
            </a:r>
            <a:r>
              <a:rPr lang="uk-UA" dirty="0" smtClean="0"/>
              <a:t>слова-</a:t>
            </a:r>
          </a:p>
          <a:p>
            <a:pPr lvl="0"/>
            <a:r>
              <a:rPr lang="uk-UA" dirty="0" smtClean="0"/>
              <a:t>звертання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</TotalTime>
  <Words>130</Words>
  <Application>Microsoft Office PowerPoint</Application>
  <PresentationFormat>Экран (16:9)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114</cp:revision>
  <dcterms:created xsi:type="dcterms:W3CDTF">2016-12-05T23:26:54Z</dcterms:created>
  <dcterms:modified xsi:type="dcterms:W3CDTF">2020-09-27T10:39:36Z</dcterms:modified>
</cp:coreProperties>
</file>