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5" r:id="rId5"/>
    <p:sldId id="304" r:id="rId6"/>
    <p:sldId id="306" r:id="rId7"/>
    <p:sldId id="316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>
                <a:solidFill>
                  <a:srgbClr val="C00000"/>
                </a:solidFill>
              </a:rPr>
              <a:t>Визначаємо позицію </a:t>
            </a:r>
            <a:r>
              <a:rPr lang="uk-UA" dirty="0" smtClean="0">
                <a:solidFill>
                  <a:srgbClr val="C00000"/>
                </a:solidFill>
              </a:rPr>
              <a:t>героїв.</a:t>
            </a:r>
            <a:endParaRPr lang="uk-UA" dirty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Микола </a:t>
            </a:r>
            <a:r>
              <a:rPr lang="uk-UA" dirty="0">
                <a:solidFill>
                  <a:srgbClr val="C00000"/>
                </a:solidFill>
              </a:rPr>
              <a:t>Носов. «Як Незнайко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Складав вірші</a:t>
            </a:r>
            <a:r>
              <a:rPr lang="uk-UA" dirty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413794"/>
            <a:ext cx="2928699" cy="35981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95936" y="1059582"/>
            <a:ext cx="4572000" cy="18687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Навіщо Незнайко прийшов до Квітоньки?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Що, на думку Квітоньки, потрібно, щоб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поетом?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що, на вашу думку, потрібно, щоб стати поетом?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287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3478"/>
            <a:ext cx="3312368" cy="49163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76056" y="1866575"/>
            <a:ext cx="2699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Знайко, </a:t>
            </a:r>
            <a:r>
              <a:rPr lang="uk-UA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Поспішайко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Якосьбудько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Пілюлька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113159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Що означають імена героїв?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5546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7534"/>
            <a:ext cx="1656184" cy="19619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555526"/>
            <a:ext cx="5760640" cy="383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обурюються</a:t>
            </a:r>
            <a:r>
              <a:rPr lang="ru-RU" dirty="0"/>
              <a:t> </a:t>
            </a:r>
            <a:r>
              <a:rPr lang="ru-RU" dirty="0" err="1"/>
              <a:t>герої</a:t>
            </a:r>
            <a:r>
              <a:rPr lang="ru-RU" dirty="0"/>
              <a:t> </a:t>
            </a:r>
            <a:r>
              <a:rPr lang="ru-RU" dirty="0" err="1"/>
              <a:t>оповідання</a:t>
            </a:r>
            <a:r>
              <a:rPr lang="ru-RU" dirty="0"/>
              <a:t>? </a:t>
            </a:r>
            <a:endParaRPr lang="ru-RU" dirty="0" smtClean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 smtClean="0"/>
              <a:t>Як </a:t>
            </a:r>
            <a:r>
              <a:rPr lang="ru-RU" dirty="0"/>
              <a:t>ставиться до </a:t>
            </a:r>
            <a:r>
              <a:rPr lang="ru-RU" dirty="0" err="1"/>
              <a:t>їхніх</a:t>
            </a:r>
            <a:r>
              <a:rPr lang="ru-RU" dirty="0"/>
              <a:t> </a:t>
            </a:r>
            <a:r>
              <a:rPr lang="ru-RU" dirty="0" err="1"/>
              <a:t>почуттів</a:t>
            </a:r>
            <a:r>
              <a:rPr lang="ru-RU" dirty="0"/>
              <a:t> </a:t>
            </a:r>
            <a:r>
              <a:rPr lang="ru-RU" dirty="0" err="1"/>
              <a:t>Незнайко</a:t>
            </a:r>
            <a:r>
              <a:rPr lang="ru-RU" dirty="0"/>
              <a:t>?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Чи </a:t>
            </a: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хотів </a:t>
            </a:r>
            <a:r>
              <a:rPr lang="uk-U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Незнайко </a:t>
            </a: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образити товаришів? 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Навіщо він написав і  прочитав вірші?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Були його наміри добрими чи злими? 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На кого він намагається бути схожим і чому?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Чи достатньо заримувати слова, щоб вийшов </a:t>
            </a:r>
            <a:endParaRPr lang="uk-UA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вірш</a:t>
            </a: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/>
              <a:t>сподобалися</a:t>
            </a:r>
            <a:r>
              <a:rPr lang="ru-RU" dirty="0"/>
              <a:t> вам </a:t>
            </a:r>
            <a:r>
              <a:rPr lang="ru-RU" dirty="0" err="1"/>
              <a:t>вірші</a:t>
            </a:r>
            <a:r>
              <a:rPr lang="ru-RU" dirty="0"/>
              <a:t> Незнайка? А </a:t>
            </a:r>
            <a:r>
              <a:rPr lang="ru-RU" dirty="0" err="1"/>
              <a:t>він</a:t>
            </a:r>
            <a:r>
              <a:rPr lang="ru-RU" dirty="0"/>
              <a:t> сам?</a:t>
            </a:r>
          </a:p>
          <a:p>
            <a:r>
              <a:rPr lang="ru-RU" dirty="0" err="1"/>
              <a:t>Чому</a:t>
            </a:r>
            <a:r>
              <a:rPr lang="ru-RU" dirty="0"/>
              <a:t>?</a:t>
            </a:r>
            <a:endParaRPr lang="ru-RU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69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411510"/>
            <a:ext cx="5214515" cy="448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9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5960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читати і думати про прочитане.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пояснювати слова і </a:t>
            </a:r>
            <a:endParaRPr lang="uk-UA" dirty="0" smtClean="0"/>
          </a:p>
          <a:p>
            <a:pPr lvl="0"/>
            <a:r>
              <a:rPr lang="uk-UA" dirty="0" smtClean="0"/>
              <a:t>поведінку </a:t>
            </a:r>
            <a:r>
              <a:rPr lang="uk-UA" dirty="0"/>
              <a:t>персонажів.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доповнювати карту твору і переказувати текст з її допомогою.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своє </a:t>
            </a:r>
            <a:endParaRPr lang="uk-UA" dirty="0" smtClean="0"/>
          </a:p>
          <a:p>
            <a:pPr lvl="0"/>
            <a:r>
              <a:rPr lang="uk-UA" dirty="0" smtClean="0"/>
              <a:t>ставлення </a:t>
            </a:r>
            <a:r>
              <a:rPr lang="uk-UA" dirty="0"/>
              <a:t>до героїв твору.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</TotalTime>
  <Words>187</Words>
  <Application>Microsoft Office PowerPoint</Application>
  <PresentationFormat>Экран (16:9)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111</cp:revision>
  <dcterms:created xsi:type="dcterms:W3CDTF">2016-12-05T23:26:54Z</dcterms:created>
  <dcterms:modified xsi:type="dcterms:W3CDTF">2020-09-27T11:30:51Z</dcterms:modified>
</cp:coreProperties>
</file>