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09" r:id="rId5"/>
    <p:sldId id="308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Досліджуємо вірші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267494"/>
            <a:ext cx="4320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>
                <a:solidFill>
                  <a:srgbClr val="C00000"/>
                </a:solidFill>
              </a:rPr>
              <a:t>Іде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 err="1">
                <a:solidFill>
                  <a:srgbClr val="C00000"/>
                </a:solidFill>
              </a:rPr>
              <a:t>кіт</a:t>
            </a:r>
            <a:r>
              <a:rPr lang="ru-RU" sz="1400" dirty="0">
                <a:solidFill>
                  <a:srgbClr val="C00000"/>
                </a:solidFill>
              </a:rPr>
              <a:t> через </a:t>
            </a:r>
            <a:r>
              <a:rPr lang="ru-RU" sz="1400" dirty="0" err="1">
                <a:solidFill>
                  <a:srgbClr val="C00000"/>
                </a:solidFill>
              </a:rPr>
              <a:t>лід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Чорнолапо</a:t>
            </a:r>
            <a:r>
              <a:rPr lang="ru-RU" sz="1400" dirty="0"/>
              <a:t> на </a:t>
            </a:r>
            <a:r>
              <a:rPr lang="ru-RU" sz="1400" dirty="0" err="1"/>
              <a:t>обід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Коли </a:t>
            </a:r>
            <a:r>
              <a:rPr lang="ru-RU" sz="1400" dirty="0" err="1"/>
              <a:t>чує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: зима</a:t>
            </a:r>
            <a:br>
              <a:rPr lang="ru-RU" sz="1400" dirty="0"/>
            </a:b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біла</a:t>
            </a:r>
            <a:r>
              <a:rPr lang="ru-RU" sz="1400" dirty="0"/>
              <a:t> </a:t>
            </a:r>
            <a:r>
              <a:rPr lang="ru-RU" sz="1400" dirty="0" err="1"/>
              <a:t>підзива</a:t>
            </a:r>
            <a:r>
              <a:rPr lang="ru-RU" sz="1400" dirty="0" smtClean="0"/>
              <a:t>. 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— </a:t>
            </a:r>
            <a:r>
              <a:rPr lang="ru-RU" sz="1400" dirty="0" err="1"/>
              <a:t>Ти</a:t>
            </a:r>
            <a:r>
              <a:rPr lang="ru-RU" sz="1400" dirty="0"/>
              <a:t> </a:t>
            </a:r>
            <a:r>
              <a:rPr lang="ru-RU" sz="1400" dirty="0" err="1"/>
              <a:t>чого</a:t>
            </a:r>
            <a:r>
              <a:rPr lang="ru-RU" sz="1400" dirty="0"/>
              <a:t> </a:t>
            </a:r>
            <a:r>
              <a:rPr lang="ru-RU" sz="1400" dirty="0" err="1"/>
              <a:t>йдеш</a:t>
            </a:r>
            <a:r>
              <a:rPr lang="ru-RU" sz="1400" dirty="0"/>
              <a:t> через </a:t>
            </a:r>
            <a:r>
              <a:rPr lang="ru-RU" sz="1400" dirty="0" err="1"/>
              <a:t>лід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І </a:t>
            </a:r>
            <a:r>
              <a:rPr lang="ru-RU" sz="1400" dirty="0" err="1"/>
              <a:t>лишаєш</a:t>
            </a:r>
            <a:r>
              <a:rPr lang="ru-RU" sz="1400" dirty="0"/>
              <a:t> </a:t>
            </a:r>
            <a:r>
              <a:rPr lang="ru-RU" sz="1400" dirty="0" err="1"/>
              <a:t>чорний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 smtClean="0"/>
              <a:t>?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— </a:t>
            </a:r>
            <a:r>
              <a:rPr lang="ru-RU" sz="1400" dirty="0" err="1"/>
              <a:t>Бо</a:t>
            </a:r>
            <a:r>
              <a:rPr lang="ru-RU" sz="1400" dirty="0"/>
              <a:t> я </a:t>
            </a:r>
            <a:r>
              <a:rPr lang="ru-RU" sz="1400" dirty="0" err="1"/>
              <a:t>чорний</a:t>
            </a:r>
            <a:r>
              <a:rPr lang="ru-RU" sz="1400" dirty="0"/>
              <a:t>,— </a:t>
            </a:r>
            <a:r>
              <a:rPr lang="ru-RU" sz="1400" dirty="0" err="1"/>
              <a:t>каже</a:t>
            </a:r>
            <a:r>
              <a:rPr lang="ru-RU" sz="1400" dirty="0"/>
              <a:t> </a:t>
            </a:r>
            <a:r>
              <a:rPr lang="ru-RU" sz="1400" dirty="0" err="1"/>
              <a:t>кіт</a:t>
            </a:r>
            <a:r>
              <a:rPr lang="ru-RU" sz="1400" dirty="0"/>
              <a:t>,</a:t>
            </a:r>
            <a:br>
              <a:rPr lang="ru-RU" sz="1400" dirty="0"/>
            </a:br>
            <a:r>
              <a:rPr lang="ru-RU" sz="1400" dirty="0"/>
              <a:t>Я лишаю </a:t>
            </a:r>
            <a:r>
              <a:rPr lang="ru-RU" sz="1400" dirty="0" err="1"/>
              <a:t>чорний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Коли ж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біла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ти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сама,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То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білій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тут дотемна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І </a:t>
            </a:r>
            <a:r>
              <a:rPr lang="ru-RU" sz="1400" dirty="0" err="1"/>
              <a:t>пішов</a:t>
            </a:r>
            <a:r>
              <a:rPr lang="ru-RU" sz="1400" dirty="0"/>
              <a:t> </a:t>
            </a:r>
            <a:r>
              <a:rPr lang="ru-RU" sz="1400" dirty="0" err="1"/>
              <a:t>кіт</a:t>
            </a:r>
            <a:r>
              <a:rPr lang="ru-RU" sz="1400" dirty="0"/>
              <a:t> через </a:t>
            </a:r>
            <a:r>
              <a:rPr lang="ru-RU" sz="1400" dirty="0" err="1"/>
              <a:t>лід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Чорнолапо</a:t>
            </a:r>
            <a:r>
              <a:rPr lang="ru-RU" sz="1400" dirty="0"/>
              <a:t> на </a:t>
            </a:r>
            <a:r>
              <a:rPr lang="ru-RU" sz="1400" dirty="0" err="1"/>
              <a:t>обід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Стала </a:t>
            </a:r>
            <a:r>
              <a:rPr lang="ru-RU" sz="1400" dirty="0" err="1"/>
              <a:t>зимонька</a:t>
            </a:r>
            <a:r>
              <a:rPr lang="ru-RU" sz="1400" dirty="0"/>
              <a:t> </a:t>
            </a:r>
            <a:r>
              <a:rPr lang="ru-RU" sz="1400" dirty="0" err="1"/>
              <a:t>сумна</a:t>
            </a:r>
            <a:r>
              <a:rPr lang="ru-RU" sz="1400" dirty="0"/>
              <a:t>:</a:t>
            </a:r>
            <a:br>
              <a:rPr lang="ru-RU" sz="1400" dirty="0"/>
            </a:br>
            <a:r>
              <a:rPr lang="ru-RU" sz="1400" dirty="0"/>
              <a:t>За котом </a:t>
            </a:r>
            <a:r>
              <a:rPr lang="ru-RU" sz="1400" dirty="0" err="1"/>
              <a:t>ішла</a:t>
            </a:r>
            <a:r>
              <a:rPr lang="ru-RU" sz="1400" dirty="0"/>
              <a:t> весна</a:t>
            </a:r>
            <a:r>
              <a:rPr lang="ru-RU" sz="1400" dirty="0" smtClean="0"/>
              <a:t>! </a:t>
            </a:r>
            <a:r>
              <a:rPr lang="ru-RU" sz="1400" i="1" dirty="0" smtClean="0"/>
              <a:t>(</a:t>
            </a:r>
            <a:r>
              <a:rPr lang="ru-RU" sz="1400" i="1" dirty="0" err="1" smtClean="0"/>
              <a:t>Микола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Вінграновський</a:t>
            </a:r>
            <a:r>
              <a:rPr lang="ru-RU" sz="1400" i="1" dirty="0" smtClean="0"/>
              <a:t>)</a:t>
            </a:r>
            <a:endParaRPr lang="ru-RU" sz="1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55526"/>
            <a:ext cx="28613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</a:rPr>
              <a:t>Далекими </a:t>
            </a:r>
            <a:r>
              <a:rPr lang="ru-RU" sz="1400" dirty="0" err="1">
                <a:solidFill>
                  <a:srgbClr val="C00000"/>
                </a:solidFill>
              </a:rPr>
              <a:t>світами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Вночі</a:t>
            </a:r>
            <a:r>
              <a:rPr lang="ru-RU" sz="1400" dirty="0"/>
              <a:t> і по ночах</a:t>
            </a:r>
            <a:br>
              <a:rPr lang="ru-RU" sz="1400" dirty="0"/>
            </a:br>
            <a:r>
              <a:rPr lang="ru-RU" sz="1400" dirty="0" err="1"/>
              <a:t>Горбатими</a:t>
            </a:r>
            <a:r>
              <a:rPr lang="ru-RU" sz="1400" dirty="0"/>
              <a:t> морями</a:t>
            </a:r>
            <a:br>
              <a:rPr lang="ru-RU" sz="1400" dirty="0"/>
            </a:br>
            <a:r>
              <a:rPr lang="ru-RU" sz="1400" dirty="0" err="1"/>
              <a:t>Летів</a:t>
            </a:r>
            <a:r>
              <a:rPr lang="ru-RU" sz="1400" dirty="0"/>
              <a:t> </a:t>
            </a:r>
            <a:r>
              <a:rPr lang="ru-RU" sz="1400" dirty="0" err="1"/>
              <a:t>додому</a:t>
            </a:r>
            <a:r>
              <a:rPr lang="ru-RU" sz="1400" dirty="0"/>
              <a:t> птах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 err="1"/>
              <a:t>Його</a:t>
            </a:r>
            <a:r>
              <a:rPr lang="ru-RU" sz="1400" dirty="0"/>
              <a:t> мала </a:t>
            </a:r>
            <a:r>
              <a:rPr lang="ru-RU" sz="1400" dirty="0" err="1"/>
              <a:t>голівка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Боялась над </a:t>
            </a:r>
            <a:r>
              <a:rPr lang="ru-RU" sz="1400" dirty="0" err="1"/>
              <a:t>крилом</a:t>
            </a:r>
            <a:r>
              <a:rPr lang="ru-RU" sz="1400" dirty="0"/>
              <a:t>,</a:t>
            </a:r>
            <a:br>
              <a:rPr lang="ru-RU" sz="1400" dirty="0"/>
            </a:br>
            <a:r>
              <a:rPr lang="ru-RU" sz="1400" dirty="0"/>
              <a:t>Та </a:t>
            </a:r>
            <a:r>
              <a:rPr lang="ru-RU" sz="1400" dirty="0" err="1"/>
              <a:t>зацвітала</a:t>
            </a:r>
            <a:r>
              <a:rPr lang="ru-RU" sz="1400" dirty="0"/>
              <a:t> </a:t>
            </a:r>
            <a:r>
              <a:rPr lang="ru-RU" sz="1400" dirty="0" err="1"/>
              <a:t>гілка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Блакитно-білим</a:t>
            </a:r>
            <a:r>
              <a:rPr lang="ru-RU" sz="1400" dirty="0"/>
              <a:t> сном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І птах сказав до себе,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До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вітру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на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крилі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: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— Нам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лиш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літати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небом,</a:t>
            </a:r>
            <a:br>
              <a:rPr lang="ru-RU" sz="14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жити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 на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</a:rPr>
              <a:t>землі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89730" y="2571750"/>
            <a:ext cx="109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</a:rPr>
              <a:t>строфа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9730" y="13773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рядок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8" name="Прямая со стрелкой 7"/>
          <p:cNvCxnSpPr>
            <a:stCxn id="9" idx="1"/>
          </p:cNvCxnSpPr>
          <p:nvPr/>
        </p:nvCxnSpPr>
        <p:spPr>
          <a:xfrm flipH="1" flipV="1">
            <a:off x="2411760" y="771550"/>
            <a:ext cx="777970" cy="790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038999" y="411510"/>
            <a:ext cx="605009" cy="965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1"/>
          </p:cNvCxnSpPr>
          <p:nvPr/>
        </p:nvCxnSpPr>
        <p:spPr>
          <a:xfrm flipH="1">
            <a:off x="2699792" y="2756416"/>
            <a:ext cx="489938" cy="31939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3"/>
          </p:cNvCxnSpPr>
          <p:nvPr/>
        </p:nvCxnSpPr>
        <p:spPr>
          <a:xfrm>
            <a:off x="4283967" y="2756416"/>
            <a:ext cx="288033" cy="386464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451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1093"/>
            <a:ext cx="27180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B22222"/>
                </a:solidFill>
              </a:rPr>
              <a:t>МІЙ АНГЕЛ </a:t>
            </a:r>
            <a:endParaRPr lang="ru-RU" sz="1400" dirty="0"/>
          </a:p>
          <a:p>
            <a:r>
              <a:rPr lang="ru-RU" sz="1400" dirty="0" err="1"/>
              <a:t>Мій</a:t>
            </a:r>
            <a:r>
              <a:rPr lang="ru-RU" sz="1400" dirty="0"/>
              <a:t> ангел </a:t>
            </a:r>
            <a:r>
              <a:rPr lang="ru-RU" sz="1400" dirty="0" err="1"/>
              <a:t>такий</a:t>
            </a:r>
            <a:r>
              <a:rPr lang="ru-RU" sz="1400" dirty="0"/>
              <a:t> маленький,</a:t>
            </a:r>
            <a:br>
              <a:rPr lang="ru-RU" sz="1400" dirty="0"/>
            </a:br>
            <a:r>
              <a:rPr lang="ru-RU" sz="1400" dirty="0"/>
              <a:t>ну просто </a:t>
            </a:r>
            <a:r>
              <a:rPr lang="ru-RU" sz="1400" dirty="0" err="1"/>
              <a:t>крихітка</a:t>
            </a:r>
            <a:r>
              <a:rPr lang="ru-RU" sz="1400" dirty="0"/>
              <a:t> —</a:t>
            </a:r>
            <a:br>
              <a:rPr lang="ru-RU" sz="1400" dirty="0"/>
            </a:br>
            <a:r>
              <a:rPr lang="ru-RU" sz="1400" dirty="0"/>
              <a:t>я </a:t>
            </a:r>
            <a:r>
              <a:rPr lang="ru-RU" sz="1400" dirty="0" err="1"/>
              <a:t>навіть</a:t>
            </a:r>
            <a:r>
              <a:rPr lang="ru-RU" sz="1400" dirty="0"/>
              <a:t> не </a:t>
            </a:r>
            <a:r>
              <a:rPr lang="ru-RU" sz="1400" dirty="0" err="1"/>
              <a:t>бачу</a:t>
            </a:r>
            <a:r>
              <a:rPr lang="ru-RU" sz="1400" dirty="0"/>
              <a:t>,</a:t>
            </a:r>
            <a:br>
              <a:rPr lang="ru-RU" sz="1400" dirty="0"/>
            </a:b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сидить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на </a:t>
            </a:r>
            <a:r>
              <a:rPr lang="ru-RU" sz="1400" dirty="0" err="1"/>
              <a:t>моєму</a:t>
            </a:r>
            <a:r>
              <a:rPr lang="ru-RU" sz="1400" dirty="0"/>
              <a:t> </a:t>
            </a:r>
            <a:r>
              <a:rPr lang="ru-RU" sz="1400" dirty="0" err="1"/>
              <a:t>плечі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 err="1"/>
              <a:t>Мій</a:t>
            </a:r>
            <a:r>
              <a:rPr lang="ru-RU" sz="1400" dirty="0"/>
              <a:t> ангел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легенький</a:t>
            </a:r>
            <a:r>
              <a:rPr lang="ru-RU" sz="1400" dirty="0"/>
              <a:t>,</a:t>
            </a:r>
            <a:br>
              <a:rPr lang="ru-RU" sz="1400" dirty="0"/>
            </a:br>
            <a:r>
              <a:rPr lang="ru-RU" sz="1400" dirty="0"/>
              <a:t>ну просто пушинка —</a:t>
            </a:r>
            <a:br>
              <a:rPr lang="ru-RU" sz="1400" dirty="0"/>
            </a:br>
            <a:r>
              <a:rPr lang="ru-RU" sz="1400" dirty="0"/>
              <a:t>я </a:t>
            </a:r>
            <a:r>
              <a:rPr lang="ru-RU" sz="1400" dirty="0" err="1"/>
              <a:t>навіть</a:t>
            </a:r>
            <a:r>
              <a:rPr lang="ru-RU" sz="1400" dirty="0"/>
              <a:t> не чую,</a:t>
            </a:r>
            <a:br>
              <a:rPr lang="ru-RU" sz="1400" dirty="0"/>
            </a:br>
            <a:r>
              <a:rPr lang="ru-RU" sz="1400" dirty="0"/>
              <a:t>як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сидить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на </a:t>
            </a:r>
            <a:r>
              <a:rPr lang="ru-RU" sz="1400" dirty="0" err="1"/>
              <a:t>моєму</a:t>
            </a:r>
            <a:r>
              <a:rPr lang="ru-RU" sz="1400" dirty="0"/>
              <a:t> </a:t>
            </a:r>
            <a:r>
              <a:rPr lang="ru-RU" sz="1400" dirty="0" err="1"/>
              <a:t>плечі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 err="1"/>
              <a:t>Мій</a:t>
            </a:r>
            <a:r>
              <a:rPr lang="ru-RU" sz="1400" dirty="0"/>
              <a:t> ангел </a:t>
            </a:r>
            <a:r>
              <a:rPr lang="ru-RU" sz="1400" dirty="0" err="1"/>
              <a:t>такий</a:t>
            </a:r>
            <a:r>
              <a:rPr lang="ru-RU" sz="1400" dirty="0"/>
              <a:t> тихенький,</a:t>
            </a:r>
            <a:br>
              <a:rPr lang="ru-RU" sz="1400" dirty="0"/>
            </a:br>
            <a:r>
              <a:rPr lang="ru-RU" sz="1400" dirty="0"/>
              <a:t>ну просто </a:t>
            </a:r>
            <a:r>
              <a:rPr lang="ru-RU" sz="1400" dirty="0" err="1"/>
              <a:t>тихіший</a:t>
            </a:r>
            <a:r>
              <a:rPr lang="ru-RU" sz="1400" dirty="0"/>
              <a:t> трави —</a:t>
            </a:r>
            <a:br>
              <a:rPr lang="ru-RU" sz="1400" dirty="0"/>
            </a:br>
            <a:r>
              <a:rPr lang="ru-RU" sz="1400" dirty="0"/>
              <a:t>я </a:t>
            </a:r>
            <a:r>
              <a:rPr lang="ru-RU" sz="1400" dirty="0" err="1"/>
              <a:t>навіть</a:t>
            </a:r>
            <a:r>
              <a:rPr lang="ru-RU" sz="1400" dirty="0"/>
              <a:t> не знаю,</a:t>
            </a:r>
            <a:br>
              <a:rPr lang="ru-RU" sz="1400" dirty="0"/>
            </a:br>
            <a:r>
              <a:rPr lang="ru-RU" sz="1400" dirty="0"/>
              <a:t>коли </a:t>
            </a:r>
            <a:r>
              <a:rPr lang="ru-RU" sz="1400" dirty="0" err="1"/>
              <a:t>він</a:t>
            </a:r>
            <a:r>
              <a:rPr lang="ru-RU" sz="1400" dirty="0"/>
              <a:t> спить,</a:t>
            </a:r>
            <a:br>
              <a:rPr lang="ru-RU" sz="1400" dirty="0"/>
            </a:br>
            <a:r>
              <a:rPr lang="ru-RU" sz="1400" dirty="0"/>
              <a:t>а коли </a:t>
            </a:r>
            <a:r>
              <a:rPr lang="ru-RU" sz="1400" dirty="0" err="1"/>
              <a:t>прокидається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на </a:t>
            </a:r>
            <a:r>
              <a:rPr lang="ru-RU" sz="1400" dirty="0" err="1"/>
              <a:t>моєму</a:t>
            </a:r>
            <a:r>
              <a:rPr lang="ru-RU" sz="1400" dirty="0"/>
              <a:t> </a:t>
            </a:r>
            <a:r>
              <a:rPr lang="ru-RU" sz="1400" dirty="0" err="1"/>
              <a:t>плечі</a:t>
            </a:r>
            <a:r>
              <a:rPr lang="ru-RU" sz="1400" dirty="0" smtClean="0"/>
              <a:t>.</a:t>
            </a:r>
          </a:p>
          <a:p>
            <a:r>
              <a:rPr lang="uk-UA" sz="1400" i="1" dirty="0" smtClean="0">
                <a:effectLst/>
              </a:rPr>
              <a:t>(Галина Кирпа)</a:t>
            </a:r>
            <a:endParaRPr lang="ru-RU" sz="1400" i="1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203598"/>
            <a:ext cx="2324287" cy="298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30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3439" y="627950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виразно читати вірші</a:t>
            </a:r>
            <a:r>
              <a:rPr lang="uk-UA" dirty="0" smtClean="0"/>
              <a:t>.</a:t>
            </a:r>
            <a:r>
              <a:rPr lang="uk-UA" dirty="0"/>
              <a:t> 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8191" y="1662135"/>
            <a:ext cx="375520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показати у вірші рядок і </a:t>
            </a:r>
            <a:endParaRPr lang="uk-UA" dirty="0" smtClean="0"/>
          </a:p>
          <a:p>
            <a:pPr lvl="0"/>
            <a:r>
              <a:rPr lang="uk-UA" dirty="0" smtClean="0"/>
              <a:t>строфу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0492" y="2617068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у вірші слова, що </a:t>
            </a:r>
            <a:endParaRPr lang="uk-UA" dirty="0" smtClean="0"/>
          </a:p>
          <a:p>
            <a:pPr lvl="0"/>
            <a:r>
              <a:rPr lang="uk-UA" dirty="0" smtClean="0"/>
              <a:t>римуються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розумію, що у вірші часто </a:t>
            </a:r>
            <a:endParaRPr lang="uk-UA" dirty="0" smtClean="0"/>
          </a:p>
          <a:p>
            <a:pPr lvl="0"/>
            <a:r>
              <a:rPr lang="uk-UA" dirty="0" smtClean="0"/>
              <a:t>головне </a:t>
            </a:r>
            <a:r>
              <a:rPr lang="uk-UA" dirty="0"/>
              <a:t>не події, а почуття.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2257</TotalTime>
  <Words>97</Words>
  <Application>Microsoft Office PowerPoint</Application>
  <PresentationFormat>Экран (16:9)</PresentationFormat>
  <Paragraphs>35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116</cp:revision>
  <dcterms:created xsi:type="dcterms:W3CDTF">2016-12-05T23:26:54Z</dcterms:created>
  <dcterms:modified xsi:type="dcterms:W3CDTF">2020-09-27T12:16:34Z</dcterms:modified>
</cp:coreProperties>
</file>