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1"/>
  </p:notesMasterIdLst>
  <p:handoutMasterIdLst>
    <p:handoutMasterId r:id="rId12"/>
  </p:handoutMasterIdLst>
  <p:sldIdLst>
    <p:sldId id="256" r:id="rId4"/>
    <p:sldId id="310" r:id="rId5"/>
    <p:sldId id="311" r:id="rId6"/>
    <p:sldId id="312" r:id="rId7"/>
    <p:sldId id="308" r:id="rId8"/>
    <p:sldId id="313" r:id="rId9"/>
    <p:sldId id="292" r:id="rId10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2020-10-04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2020-10-04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0" y="1212065"/>
            <a:ext cx="9144000" cy="847162"/>
          </a:xfrm>
        </p:spPr>
        <p:txBody>
          <a:bodyPr/>
          <a:lstStyle/>
          <a:p>
            <a:r>
              <a:rPr lang="uk-UA" dirty="0" smtClean="0">
                <a:solidFill>
                  <a:srgbClr val="C00000"/>
                </a:solidFill>
              </a:rPr>
              <a:t>Шукаємо підмет</a:t>
            </a:r>
            <a:endParaRPr lang="en-US" altLang="ko-KR" sz="4000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411510"/>
            <a:ext cx="6084168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Що із записаного є реченням? Чому ви так думаєте?</a:t>
            </a:r>
            <a:endParaRPr lang="ru-RU" sz="1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1275606"/>
            <a:ext cx="4572000" cy="24610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Зайчик спати сіренька.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Зайчик сіренький спить.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Ти чого йдеш через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Ти чого йдеш через лід?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6057" y="1615687"/>
            <a:ext cx="1296144" cy="731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497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9868" y="215550"/>
            <a:ext cx="8664132" cy="15526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Якими є ці речення за метою </a:t>
            </a:r>
            <a:r>
              <a:rPr lang="uk-UA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висловлювання (</a:t>
            </a: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розповідні, питальні, спонукальні)?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Якими є ці речення за інтонацією (окличні, неокличні</a:t>
            </a:r>
            <a:r>
              <a:rPr lang="uk-UA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)?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Знайдіть звертання в реченні.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1768219"/>
            <a:ext cx="4104456" cy="177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Спи, </a:t>
            </a:r>
            <a:r>
              <a:rPr lang="ru-RU" sz="2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мій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маленький, </a:t>
            </a:r>
            <a:r>
              <a:rPr lang="uk-UA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</a:t>
            </a:r>
            <a:r>
              <a:rPr lang="ru-RU" sz="2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ить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    </a:t>
            </a:r>
            <a:b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Зайчик </a:t>
            </a:r>
            <a:r>
              <a:rPr lang="ru-RU" sz="2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сіренький</a:t>
            </a:r>
            <a:r>
              <a:rPr lang="uk-UA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с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пить. 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4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Платон Воронько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0072" y="1923678"/>
            <a:ext cx="3551564" cy="1979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471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95486"/>
            <a:ext cx="8496944" cy="11537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Якими є ці речення за метою висловлювання </a:t>
            </a:r>
            <a:r>
              <a:rPr lang="uk-UA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розповідні, питальні, спонукальні)?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Якими є ці речення за інтонацією (окличні, неокличні)?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1347614"/>
            <a:ext cx="4104456" cy="3413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— </a:t>
            </a:r>
            <a:r>
              <a:rPr lang="ru-RU" sz="2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Ти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чого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йдеш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через </a:t>
            </a:r>
            <a:r>
              <a:rPr lang="ru-RU" sz="2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лід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І </a:t>
            </a:r>
            <a:r>
              <a:rPr lang="ru-RU" sz="2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лишаєш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чорний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слід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</a:p>
          <a:p>
            <a:r>
              <a:rPr lang="uk-UA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uk-UA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Стала </a:t>
            </a:r>
            <a:r>
              <a:rPr lang="ru-RU" sz="2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зимонька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сумна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b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 котом </a:t>
            </a:r>
            <a:r>
              <a:rPr lang="ru-RU" sz="2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ішла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весна!</a:t>
            </a:r>
          </a:p>
          <a:p>
            <a:r>
              <a:rPr lang="uk-UA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uk-UA" sz="24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Микола Вінграновський</a:t>
            </a:r>
            <a:endParaRPr lang="ru-RU" sz="24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0072" y="1327852"/>
            <a:ext cx="2093657" cy="2846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7988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339502"/>
            <a:ext cx="7155135" cy="4247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5309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339502"/>
            <a:ext cx="6634088" cy="3788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0598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689728" y="2097971"/>
            <a:ext cx="1152128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338121" y="521509"/>
            <a:ext cx="4232136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якими є речення за метою висловлювання та інтонацією.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22909" y="2773818"/>
            <a:ext cx="3805134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Я можу знайти у підмет у реченні.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323001" y="1669625"/>
            <a:ext cx="4070883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правильно ставлю розділові знаки в кінці речень різних видів.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93173" y="3888555"/>
            <a:ext cx="3930540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 вмію складати речення </a:t>
            </a:r>
            <a:endParaRPr lang="uk-UA" dirty="0" smtClean="0"/>
          </a:p>
          <a:p>
            <a:pPr lvl="0"/>
            <a:r>
              <a:rPr lang="uk-UA" dirty="0" smtClean="0"/>
              <a:t>із </a:t>
            </a:r>
            <a:r>
              <a:rPr lang="uk-UA" dirty="0"/>
              <a:t>поданих слів.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2273</TotalTime>
  <Words>157</Words>
  <Application>Microsoft Office PowerPoint</Application>
  <PresentationFormat>Экран (16:9)</PresentationFormat>
  <Paragraphs>32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7</vt:i4>
      </vt:variant>
    </vt:vector>
  </HeadingPairs>
  <TitlesOfParts>
    <vt:vector size="16" baseType="lpstr">
      <vt:lpstr>Malgun Gothic</vt:lpstr>
      <vt:lpstr>Arial</vt:lpstr>
      <vt:lpstr>Arial Black</vt:lpstr>
      <vt:lpstr>Arial Unicode MS</vt:lpstr>
      <vt:lpstr>Calibri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118</cp:revision>
  <dcterms:created xsi:type="dcterms:W3CDTF">2016-12-05T23:26:54Z</dcterms:created>
  <dcterms:modified xsi:type="dcterms:W3CDTF">2020-10-04T09:16:23Z</dcterms:modified>
</cp:coreProperties>
</file>