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0" r:id="rId5"/>
    <p:sldId id="311" r:id="rId6"/>
    <p:sldId id="308" r:id="rId7"/>
    <p:sldId id="31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Шукаємо </a:t>
            </a:r>
            <a:r>
              <a:rPr lang="uk-UA" dirty="0" smtClean="0">
                <a:solidFill>
                  <a:srgbClr val="C00000"/>
                </a:solidFill>
              </a:rPr>
              <a:t>присудок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11510"/>
            <a:ext cx="8208912" cy="367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buAutoNum type="arabicPeriod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Визначте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 речень за метою висловлювання та інтонацією.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buAutoNum type="arabicPeriod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Знайдіть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підмет у другому і третьому реченнях.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buAutoNum type="arabicPeriod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Поясніть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як виділено звертання.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b="1" dirty="0" smtClean="0"/>
          </a:p>
          <a:p>
            <a:r>
              <a:rPr lang="uk-UA" b="1" dirty="0" smtClean="0">
                <a:solidFill>
                  <a:srgbClr val="C00000"/>
                </a:solidFill>
              </a:rPr>
              <a:t>НЕ </a:t>
            </a:r>
            <a:r>
              <a:rPr lang="uk-UA" b="1" dirty="0">
                <a:solidFill>
                  <a:srgbClr val="C00000"/>
                </a:solidFill>
              </a:rPr>
              <a:t>БАРИСЬ</a:t>
            </a:r>
            <a:endParaRPr lang="ru-RU" dirty="0">
              <a:solidFill>
                <a:srgbClr val="C00000"/>
              </a:solidFill>
            </a:endParaRPr>
          </a:p>
          <a:p>
            <a:endParaRPr lang="uk-UA" dirty="0" smtClean="0"/>
          </a:p>
          <a:p>
            <a:r>
              <a:rPr lang="uk-UA" dirty="0" smtClean="0"/>
              <a:t>Дрозде</a:t>
            </a:r>
            <a:r>
              <a:rPr lang="uk-UA" dirty="0"/>
              <a:t>, дрозде</a:t>
            </a:r>
            <a:r>
              <a:rPr lang="uk-UA" dirty="0" smtClean="0"/>
              <a:t>, не </a:t>
            </a:r>
            <a:r>
              <a:rPr lang="uk-UA" dirty="0"/>
              <a:t>барись!</a:t>
            </a:r>
            <a:br>
              <a:rPr lang="uk-UA" dirty="0"/>
            </a:br>
            <a:r>
              <a:rPr lang="uk-UA" dirty="0"/>
              <a:t>Вже </a:t>
            </a:r>
            <a:r>
              <a:rPr lang="uk-UA" dirty="0" smtClean="0"/>
              <a:t>опав </a:t>
            </a:r>
            <a:r>
              <a:rPr lang="uk-UA" dirty="0" err="1" smtClean="0"/>
              <a:t>черлений</a:t>
            </a:r>
            <a:r>
              <a:rPr lang="uk-UA" dirty="0" smtClean="0"/>
              <a:t> </a:t>
            </a:r>
            <a:r>
              <a:rPr lang="uk-UA" dirty="0"/>
              <a:t>лист.</a:t>
            </a:r>
            <a:br>
              <a:rPr lang="uk-UA" dirty="0"/>
            </a:br>
            <a:r>
              <a:rPr lang="uk-UA" dirty="0"/>
              <a:t>Йде </a:t>
            </a:r>
            <a:r>
              <a:rPr lang="uk-UA" dirty="0" smtClean="0"/>
              <a:t>зима у </a:t>
            </a:r>
            <a:r>
              <a:rPr lang="uk-UA" dirty="0"/>
              <a:t>ліс та гай.</a:t>
            </a:r>
            <a:br>
              <a:rPr lang="uk-UA" dirty="0"/>
            </a:br>
            <a:r>
              <a:rPr lang="uk-UA" dirty="0" smtClean="0"/>
              <a:t>Відлітай у </a:t>
            </a:r>
            <a:r>
              <a:rPr lang="uk-UA" dirty="0"/>
              <a:t>теплий край!</a:t>
            </a:r>
            <a:endParaRPr lang="ru-RU" dirty="0"/>
          </a:p>
          <a:p>
            <a:endParaRPr lang="uk-UA" i="1" dirty="0" smtClean="0"/>
          </a:p>
          <a:p>
            <a:r>
              <a:rPr lang="uk-UA" i="1" dirty="0" smtClean="0"/>
              <a:t>Анатолій </a:t>
            </a:r>
            <a:r>
              <a:rPr lang="uk-UA" i="1" dirty="0" err="1"/>
              <a:t>Камінчук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563638"/>
            <a:ext cx="2414389" cy="280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65687"/>
            <a:ext cx="5328592" cy="158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деяких реченнях неправильно виділено підмет.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Знайдіть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 речення та підмет у них.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i="1" dirty="0"/>
              <a:t> 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304745"/>
            <a:ext cx="3312368" cy="2922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C00000"/>
                </a:solidFill>
              </a:rPr>
              <a:t>ЛІСОВІ </a:t>
            </a:r>
            <a:r>
              <a:rPr lang="ru-RU" b="1" dirty="0">
                <a:solidFill>
                  <a:srgbClr val="C00000"/>
                </a:solidFill>
              </a:rPr>
              <a:t>ДАРУНКИ</a:t>
            </a:r>
          </a:p>
          <a:p>
            <a:endParaRPr lang="ru-RU" dirty="0" smtClean="0"/>
          </a:p>
          <a:p>
            <a:r>
              <a:rPr lang="ru-RU" sz="2000" dirty="0" smtClean="0"/>
              <a:t>Братики-</a:t>
            </a:r>
            <a:r>
              <a:rPr lang="ru-RU" sz="2000" dirty="0" err="1" smtClean="0"/>
              <a:t>хлопці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Збирали</a:t>
            </a:r>
            <a:r>
              <a:rPr lang="ru-RU" sz="2000" dirty="0"/>
              <a:t> </a:t>
            </a:r>
            <a:r>
              <a:rPr lang="ru-RU" sz="2000" u="sng" dirty="0" err="1"/>
              <a:t>красноголовці</a:t>
            </a:r>
            <a:r>
              <a:rPr lang="ru-RU" sz="2000" u="sng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u="sng" dirty="0" err="1"/>
              <a:t>Дівчатка</a:t>
            </a:r>
            <a:r>
              <a:rPr lang="ru-RU" sz="2000" u="sng" dirty="0"/>
              <a:t>-сестрички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Збирали</a:t>
            </a:r>
            <a:r>
              <a:rPr lang="ru-RU" sz="2000" dirty="0"/>
              <a:t> лисички</a:t>
            </a:r>
            <a:r>
              <a:rPr lang="ru-RU" sz="2000" dirty="0" smtClean="0"/>
              <a:t>.</a:t>
            </a:r>
          </a:p>
          <a:p>
            <a:endParaRPr lang="uk-UA" sz="2000" i="1" dirty="0" smtClean="0"/>
          </a:p>
          <a:p>
            <a:r>
              <a:rPr lang="uk-UA" sz="2000" i="1" dirty="0" smtClean="0"/>
              <a:t>Анатолій </a:t>
            </a:r>
            <a:r>
              <a:rPr lang="uk-UA" sz="2000" i="1" dirty="0" err="1"/>
              <a:t>Камінчук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275606"/>
            <a:ext cx="338437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БОРЩИК ІЗ ГРИБАМИ</a:t>
            </a:r>
            <a:endParaRPr lang="ru-RU" dirty="0">
              <a:solidFill>
                <a:srgbClr val="C00000"/>
              </a:solidFill>
            </a:endParaRPr>
          </a:p>
          <a:p>
            <a:endParaRPr lang="ru-RU" u="sng" dirty="0" smtClean="0"/>
          </a:p>
          <a:p>
            <a:endParaRPr lang="ru-RU" sz="2000" u="sng" dirty="0"/>
          </a:p>
          <a:p>
            <a:r>
              <a:rPr lang="ru-RU" sz="2000" u="sng" dirty="0" err="1" smtClean="0"/>
              <a:t>Їжачок</a:t>
            </a:r>
            <a:r>
              <a:rPr lang="ru-RU" sz="2000" dirty="0" smtClean="0"/>
              <a:t> </a:t>
            </a:r>
            <a:r>
              <a:rPr lang="ru-RU" sz="2000" dirty="0"/>
              <a:t>ходив у </a:t>
            </a:r>
            <a:r>
              <a:rPr lang="ru-RU" sz="2000" dirty="0" err="1"/>
              <a:t>ліс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u="sng" dirty="0" err="1"/>
              <a:t>Він</a:t>
            </a:r>
            <a:r>
              <a:rPr lang="ru-RU" sz="2000" dirty="0"/>
              <a:t> </a:t>
            </a:r>
            <a:r>
              <a:rPr lang="ru-RU" sz="2000" dirty="0" err="1"/>
              <a:t>грибочків</a:t>
            </a:r>
            <a:r>
              <a:rPr lang="ru-RU" sz="2000" dirty="0"/>
              <a:t> нам </a:t>
            </a:r>
            <a:r>
              <a:rPr lang="ru-RU" sz="2000" dirty="0" err="1"/>
              <a:t>приніс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І сказав: — Я  буду з вами</a:t>
            </a:r>
            <a:br>
              <a:rPr lang="ru-RU" sz="2000" dirty="0"/>
            </a:br>
            <a:r>
              <a:rPr lang="ru-RU" sz="2000" dirty="0" err="1"/>
              <a:t>Їсти</a:t>
            </a:r>
            <a:r>
              <a:rPr lang="ru-RU" sz="2000" dirty="0"/>
              <a:t>  </a:t>
            </a:r>
            <a:r>
              <a:rPr lang="ru-RU" sz="2000" u="sng" dirty="0" err="1"/>
              <a:t>борщик</a:t>
            </a:r>
            <a:r>
              <a:rPr lang="ru-RU" sz="2000" dirty="0"/>
              <a:t>  </a:t>
            </a:r>
            <a:r>
              <a:rPr lang="ru-RU" sz="2000" dirty="0" err="1"/>
              <a:t>із</a:t>
            </a:r>
            <a:r>
              <a:rPr lang="ru-RU" sz="2000" dirty="0"/>
              <a:t>  грибами</a:t>
            </a:r>
            <a:r>
              <a:rPr lang="ru-RU" sz="2000" dirty="0" smtClean="0"/>
              <a:t>.</a:t>
            </a:r>
          </a:p>
          <a:p>
            <a:endParaRPr lang="uk-UA" sz="2000" i="1" dirty="0" smtClean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999" y="1304745"/>
            <a:ext cx="1949994" cy="252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83518"/>
            <a:ext cx="6416798" cy="313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30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11510"/>
            <a:ext cx="646747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якими є речення за метою висловлювання та інтонацією.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2909" y="2773818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знайти у </a:t>
            </a:r>
            <a:r>
              <a:rPr lang="uk-UA" dirty="0" smtClean="0"/>
              <a:t>присудок </a:t>
            </a:r>
          </a:p>
          <a:p>
            <a:r>
              <a:rPr lang="uk-UA" dirty="0" smtClean="0"/>
              <a:t>у </a:t>
            </a:r>
            <a:r>
              <a:rPr lang="uk-UA" dirty="0"/>
              <a:t>реченні.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23001" y="1669625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ставлю розділові знаки в кінці речень різних видів.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складати речення </a:t>
            </a:r>
            <a:endParaRPr lang="uk-UA" dirty="0" smtClean="0"/>
          </a:p>
          <a:p>
            <a:pPr lvl="0"/>
            <a:r>
              <a:rPr lang="uk-UA" dirty="0" smtClean="0"/>
              <a:t>із </a:t>
            </a:r>
            <a:r>
              <a:rPr lang="uk-UA" dirty="0"/>
              <a:t>поданих слів.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141</Words>
  <Application>Microsoft Office PowerPoint</Application>
  <PresentationFormat>Экран (16:9)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120</cp:revision>
  <dcterms:created xsi:type="dcterms:W3CDTF">2016-12-05T23:26:54Z</dcterms:created>
  <dcterms:modified xsi:type="dcterms:W3CDTF">2020-10-04T10:32:51Z</dcterms:modified>
</cp:coreProperties>
</file>