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0" r:id="rId5"/>
    <p:sldId id="311" r:id="rId6"/>
    <p:sldId id="308" r:id="rId7"/>
    <p:sldId id="313" r:id="rId8"/>
    <p:sldId id="314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Описуємо </a:t>
            </a:r>
            <a:r>
              <a:rPr lang="uk-UA" dirty="0">
                <a:solidFill>
                  <a:srgbClr val="C00000"/>
                </a:solidFill>
              </a:rPr>
              <a:t>відчуття.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Встановлюємо </a:t>
            </a:r>
          </a:p>
          <a:p>
            <a:r>
              <a:rPr lang="uk-UA" dirty="0" smtClean="0">
                <a:solidFill>
                  <a:srgbClr val="C00000"/>
                </a:solidFill>
              </a:rPr>
              <a:t>зв'язок </a:t>
            </a:r>
            <a:r>
              <a:rPr lang="uk-UA" dirty="0">
                <a:solidFill>
                  <a:srgbClr val="C00000"/>
                </a:solidFill>
              </a:rPr>
              <a:t>слів у реченні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67494"/>
            <a:ext cx="5546378" cy="450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555526"/>
            <a:ext cx="6562725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7494"/>
            <a:ext cx="7394539" cy="421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30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11510"/>
            <a:ext cx="8608771" cy="404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15566"/>
            <a:ext cx="832566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65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657794"/>
            <a:ext cx="423213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створювати вірш за </a:t>
            </a:r>
            <a:r>
              <a:rPr lang="uk-UA" dirty="0" smtClean="0"/>
              <a:t>зразком.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55876" y="2655459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презентувати результати своєї роботи.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6315" y="1795442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удосконалювати свій текст.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встановлювати зв'язок </a:t>
            </a:r>
            <a:endParaRPr lang="uk-UA" dirty="0" smtClean="0"/>
          </a:p>
          <a:p>
            <a:r>
              <a:rPr lang="uk-UA" dirty="0" smtClean="0"/>
              <a:t>слів </a:t>
            </a:r>
            <a:r>
              <a:rPr lang="uk-UA" dirty="0"/>
              <a:t>у реченні.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</TotalTime>
  <Words>77</Words>
  <Application>Microsoft Office PowerPoint</Application>
  <PresentationFormat>Экран (16:9)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122</cp:revision>
  <dcterms:created xsi:type="dcterms:W3CDTF">2016-12-05T23:26:54Z</dcterms:created>
  <dcterms:modified xsi:type="dcterms:W3CDTF">2020-10-04T10:59:05Z</dcterms:modified>
</cp:coreProperties>
</file>