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256" r:id="rId4"/>
    <p:sldId id="287" r:id="rId5"/>
    <p:sldId id="305" r:id="rId6"/>
    <p:sldId id="304" r:id="rId7"/>
    <p:sldId id="306" r:id="rId8"/>
    <p:sldId id="311" r:id="rId9"/>
    <p:sldId id="302" r:id="rId10"/>
    <p:sldId id="310" r:id="rId11"/>
    <p:sldId id="312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2020-11-08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6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9512" y="1275606"/>
            <a:ext cx="9144000" cy="847162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Вивчаємо </a:t>
            </a:r>
            <a:r>
              <a:rPr lang="uk-UA" dirty="0">
                <a:solidFill>
                  <a:srgbClr val="C00000"/>
                </a:solidFill>
              </a:rPr>
              <a:t>місце дії і персонажів.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err="1" smtClean="0">
                <a:solidFill>
                  <a:srgbClr val="C00000"/>
                </a:solidFill>
              </a:rPr>
              <a:t>Роальд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err="1">
                <a:solidFill>
                  <a:srgbClr val="C00000"/>
                </a:solidFill>
              </a:rPr>
              <a:t>Дал</a:t>
            </a:r>
            <a:r>
              <a:rPr lang="uk-UA" dirty="0">
                <a:solidFill>
                  <a:srgbClr val="C00000"/>
                </a:solidFill>
              </a:rPr>
              <a:t>. «Чарлі і шоколадна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фабрика</a:t>
            </a:r>
            <a:r>
              <a:rPr lang="uk-UA" dirty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  <a:p>
            <a:endParaRPr lang="en-US" altLang="ko-KR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59263" y="561202"/>
            <a:ext cx="359603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знайти в тексті відповіді на запитання.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62296" y="1637541"/>
            <a:ext cx="395290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висловити своє ставлення до прочитаного.</a:t>
            </a:r>
            <a:endParaRPr lang="ru-RU" dirty="0"/>
          </a:p>
          <a:p>
            <a:endParaRPr lang="ko-KR" altLang="en-US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0029" y="2559060"/>
            <a:ext cx="395143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розумію, навіщо в тексті </a:t>
            </a:r>
            <a:endParaRPr lang="uk-UA" dirty="0" smtClean="0"/>
          </a:p>
          <a:p>
            <a:pPr lvl="0"/>
            <a:r>
              <a:rPr lang="uk-UA" dirty="0" smtClean="0"/>
              <a:t>описувати </a:t>
            </a:r>
            <a:r>
              <a:rPr lang="uk-UA" dirty="0"/>
              <a:t>місце дії.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0825" y="3760752"/>
            <a:ext cx="393054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записати свої думки про </a:t>
            </a:r>
            <a:endParaRPr lang="uk-UA" dirty="0" smtClean="0"/>
          </a:p>
          <a:p>
            <a:pPr lvl="0"/>
            <a:r>
              <a:rPr lang="uk-UA" dirty="0" smtClean="0"/>
              <a:t>текст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2608084"/>
            <a:ext cx="718890" cy="71889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45420" y="2703741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176" y="359826"/>
            <a:ext cx="9144000" cy="1203811"/>
          </a:xfrm>
        </p:spPr>
        <p:txBody>
          <a:bodyPr/>
          <a:lstStyle/>
          <a:p>
            <a:r>
              <a:rPr lang="ru-RU" sz="1800" b="1" i="1" dirty="0" smtClean="0"/>
              <a:t>Я </a:t>
            </a:r>
            <a:r>
              <a:rPr lang="ru-RU" sz="1800" b="1" i="1" dirty="0"/>
              <a:t>пишу </a:t>
            </a:r>
            <a:r>
              <a:rPr lang="ru-RU" sz="1800" b="1" i="1" dirty="0" err="1"/>
              <a:t>тільки</a:t>
            </a:r>
            <a:r>
              <a:rPr lang="ru-RU" sz="1800" b="1" i="1" dirty="0"/>
              <a:t> про те, </a:t>
            </a:r>
            <a:r>
              <a:rPr lang="ru-RU" sz="1800" b="1" i="1" dirty="0" err="1"/>
              <a:t>що</a:t>
            </a:r>
            <a:r>
              <a:rPr lang="ru-RU" sz="1800" b="1" i="1" dirty="0"/>
              <a:t> </a:t>
            </a:r>
            <a:r>
              <a:rPr lang="ru-RU" sz="1800" b="1" i="1" dirty="0" err="1"/>
              <a:t>захоплює</a:t>
            </a:r>
            <a:r>
              <a:rPr lang="ru-RU" sz="1800" b="1" i="1" dirty="0"/>
              <a:t> дух </a:t>
            </a:r>
            <a:r>
              <a:rPr lang="ru-RU" sz="1800" b="1" i="1" dirty="0" err="1"/>
              <a:t>або</a:t>
            </a:r>
            <a:r>
              <a:rPr lang="ru-RU" sz="1800" b="1" i="1" dirty="0"/>
              <a:t> </a:t>
            </a:r>
            <a:r>
              <a:rPr lang="ru-RU" sz="1800" b="1" i="1" dirty="0" err="1" smtClean="0"/>
              <a:t>смішить</a:t>
            </a:r>
            <a:r>
              <a:rPr lang="ru-RU" sz="1800" b="1" i="1" dirty="0" smtClean="0"/>
              <a:t>.</a:t>
            </a:r>
            <a:r>
              <a:rPr lang="en-US" sz="1800" b="1" i="1" dirty="0" smtClean="0"/>
              <a:t> </a:t>
            </a:r>
            <a:r>
              <a:rPr lang="uk-UA" sz="1800" b="1" i="1" dirty="0" smtClean="0"/>
              <a:t>Діти мають </a:t>
            </a:r>
            <a:r>
              <a:rPr lang="uk-UA" sz="1800" b="1" i="1" dirty="0"/>
              <a:t>з</a:t>
            </a:r>
            <a:r>
              <a:rPr lang="uk-UA" sz="1800" b="1" i="1" dirty="0" smtClean="0"/>
              <a:t>нати, що я на їхньому боці.</a:t>
            </a:r>
            <a:endParaRPr lang="ru-RU" sz="1800" dirty="0"/>
          </a:p>
          <a:p>
            <a:r>
              <a:rPr lang="ru-RU" sz="1800" b="1" i="1" dirty="0" err="1" smtClean="0"/>
              <a:t>Роальд</a:t>
            </a:r>
            <a:r>
              <a:rPr lang="ru-RU" sz="1800" b="1" i="1" dirty="0" smtClean="0"/>
              <a:t> Дал</a:t>
            </a:r>
            <a:endParaRPr lang="ru-RU" sz="1800" dirty="0"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19" y="1563637"/>
            <a:ext cx="8947914" cy="355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555526"/>
            <a:ext cx="6667500" cy="41814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486457"/>
            <a:ext cx="1080120" cy="15981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888" y="2787774"/>
            <a:ext cx="1277532" cy="18218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872" y="195486"/>
            <a:ext cx="1225409" cy="18074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0352" y="294920"/>
            <a:ext cx="1224136" cy="18485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6791" y="344673"/>
            <a:ext cx="1076871" cy="174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8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243" y="339502"/>
            <a:ext cx="2611956" cy="1728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275606"/>
            <a:ext cx="3856085" cy="27142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1995686"/>
            <a:ext cx="3960440" cy="30099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6678" y="368484"/>
            <a:ext cx="1579818" cy="234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46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411510"/>
            <a:ext cx="4824536" cy="38482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56176" y="843558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Гремліни</a:t>
            </a:r>
            <a:r>
              <a:rPr lang="uk-UA" i="1" dirty="0" smtClean="0"/>
              <a:t> – </a:t>
            </a:r>
            <a:r>
              <a:rPr lang="ru-RU" dirty="0" smtClean="0"/>
              <a:t>карлики, </a:t>
            </a:r>
            <a:r>
              <a:rPr lang="ru-RU" dirty="0"/>
              <a:t>як</a:t>
            </a:r>
            <a:r>
              <a:rPr lang="uk-UA" dirty="0"/>
              <a:t>і</a:t>
            </a:r>
            <a:r>
              <a:rPr lang="ru-RU" dirty="0"/>
              <a:t> </a:t>
            </a:r>
            <a:r>
              <a:rPr lang="ru-RU" dirty="0" err="1"/>
              <a:t>шкодять</a:t>
            </a:r>
            <a:r>
              <a:rPr lang="ru-RU" dirty="0"/>
              <a:t> </a:t>
            </a:r>
            <a:r>
              <a:rPr lang="ru-RU" dirty="0" err="1"/>
              <a:t>усякій</a:t>
            </a:r>
            <a:r>
              <a:rPr lang="ru-RU" dirty="0"/>
              <a:t> </a:t>
            </a:r>
            <a:r>
              <a:rPr lang="ru-RU" dirty="0" err="1"/>
              <a:t>техніці</a:t>
            </a:r>
            <a:r>
              <a:rPr lang="ru-RU" dirty="0"/>
              <a:t>, </a:t>
            </a:r>
            <a:r>
              <a:rPr lang="ru-RU" dirty="0" err="1"/>
              <a:t>зокрема</a:t>
            </a:r>
            <a:r>
              <a:rPr lang="ru-RU" dirty="0"/>
              <a:t> </a:t>
            </a:r>
            <a:r>
              <a:rPr lang="ru-RU" dirty="0" err="1"/>
              <a:t>авіації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95696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583480"/>
            <a:ext cx="3792781" cy="2824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267494"/>
            <a:ext cx="1872208" cy="1728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23478"/>
            <a:ext cx="2353316" cy="22652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642" y="2283718"/>
            <a:ext cx="2137323" cy="212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26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555526"/>
            <a:ext cx="5045032" cy="32661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40152" y="483518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Любив </a:t>
            </a:r>
            <a:r>
              <a:rPr lang="ru-RU" dirty="0" err="1" smtClean="0"/>
              <a:t>експериментувати</a:t>
            </a:r>
            <a:r>
              <a:rPr lang="ru-RU" dirty="0" smtClean="0"/>
              <a:t> </a:t>
            </a:r>
            <a:r>
              <a:rPr lang="ru-RU" dirty="0"/>
              <a:t>з </a:t>
            </a:r>
            <a:r>
              <a:rPr lang="ru-RU" dirty="0" err="1"/>
              <a:t>мовою</a:t>
            </a:r>
            <a:r>
              <a:rPr lang="ru-RU" dirty="0"/>
              <a:t> і створив </a:t>
            </a:r>
            <a:endParaRPr lang="ru-RU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250 </a:t>
            </a:r>
            <a:r>
              <a:rPr lang="ru-RU" b="1" dirty="0" err="1" smtClean="0">
                <a:solidFill>
                  <a:srgbClr val="C00000"/>
                </a:solidFill>
              </a:rPr>
              <a:t>нових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слів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20687" y="1923678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До 100-річчя </a:t>
            </a:r>
            <a:r>
              <a:rPr lang="uk-UA" dirty="0"/>
              <a:t>письменника вийшов</a:t>
            </a:r>
            <a:r>
              <a:rPr lang="ru-RU" dirty="0"/>
              <a:t> «</a:t>
            </a:r>
            <a:r>
              <a:rPr lang="ru-RU" dirty="0" err="1"/>
              <a:t>Оксфордський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словник </a:t>
            </a:r>
            <a:r>
              <a:rPr lang="ru-RU" dirty="0"/>
              <a:t>Дала», у </a:t>
            </a:r>
            <a:r>
              <a:rPr lang="ru-RU" dirty="0" err="1"/>
              <a:t>якому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науковці</a:t>
            </a:r>
            <a:r>
              <a:rPr lang="ru-RU" dirty="0" smtClean="0"/>
              <a:t> </a:t>
            </a:r>
            <a:r>
              <a:rPr lang="ru-RU" dirty="0" err="1"/>
              <a:t>зібрали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b="1" dirty="0" err="1" smtClean="0"/>
              <a:t>неологізми</a:t>
            </a:r>
            <a:r>
              <a:rPr lang="uk-UA" dirty="0" smtClean="0"/>
              <a:t> </a:t>
            </a:r>
            <a:r>
              <a:rPr lang="uk-UA" dirty="0"/>
              <a:t>(нові слова)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з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 smtClean="0"/>
              <a:t>творів</a:t>
            </a:r>
            <a:r>
              <a:rPr lang="ru-RU" dirty="0" smtClean="0"/>
              <a:t> </a:t>
            </a:r>
            <a:r>
              <a:rPr lang="ru-RU" dirty="0"/>
              <a:t>і дали </a:t>
            </a:r>
            <a:r>
              <a:rPr lang="ru-RU" dirty="0" err="1"/>
              <a:t>їм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/>
              <a:t>в</a:t>
            </a:r>
            <a:r>
              <a:rPr lang="ru-RU" dirty="0" err="1" smtClean="0"/>
              <a:t>изначення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93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48" y="195486"/>
            <a:ext cx="3292951" cy="4706094"/>
          </a:xfrm>
          <a:prstGeom prst="rect">
            <a:avLst/>
          </a:prstGeom>
        </p:spPr>
      </p:pic>
      <p:pic>
        <p:nvPicPr>
          <p:cNvPr id="4" name="10-grade-3-ukrmova-ch1-charli_i_shokoladna_fabry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88224" y="2643758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6056" y="411510"/>
            <a:ext cx="3888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Повість</a:t>
            </a:r>
            <a:r>
              <a:rPr lang="uk-UA" dirty="0"/>
              <a:t>-</a:t>
            </a:r>
            <a:r>
              <a:rPr lang="uk-UA" b="1" dirty="0"/>
              <a:t>казка</a:t>
            </a:r>
            <a:r>
              <a:rPr lang="uk-UA" dirty="0"/>
              <a:t> – жанр літератури, </a:t>
            </a:r>
            <a:r>
              <a:rPr lang="uk-UA" dirty="0" smtClean="0"/>
              <a:t>у </a:t>
            </a:r>
            <a:r>
              <a:rPr lang="uk-UA" dirty="0"/>
              <a:t>якому фантастичні світи, події та герої в той же час відображають </a:t>
            </a:r>
            <a:endParaRPr lang="uk-UA" dirty="0" smtClean="0"/>
          </a:p>
          <a:p>
            <a:r>
              <a:rPr lang="uk-UA" dirty="0" smtClean="0"/>
              <a:t>особливості </a:t>
            </a:r>
            <a:r>
              <a:rPr lang="uk-UA" dirty="0"/>
              <a:t>та правила світу </a:t>
            </a:r>
            <a:endParaRPr lang="uk-UA" dirty="0" smtClean="0"/>
          </a:p>
          <a:p>
            <a:r>
              <a:rPr lang="uk-UA" dirty="0" smtClean="0"/>
              <a:t>реального</a:t>
            </a:r>
            <a:r>
              <a:rPr lang="uk-UA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12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6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95486"/>
            <a:ext cx="3171504" cy="450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2333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</TotalTime>
  <Words>188</Words>
  <Application>Microsoft Office PowerPoint</Application>
  <PresentationFormat>Экран (16:9)</PresentationFormat>
  <Paragraphs>29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111</cp:revision>
  <dcterms:created xsi:type="dcterms:W3CDTF">2016-12-05T23:26:54Z</dcterms:created>
  <dcterms:modified xsi:type="dcterms:W3CDTF">2020-11-08T10:13:08Z</dcterms:modified>
</cp:coreProperties>
</file>