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56" r:id="rId4"/>
    <p:sldId id="287" r:id="rId5"/>
    <p:sldId id="314" r:id="rId6"/>
    <p:sldId id="313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2020-11-29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2020-11-29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7504" y="1779662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Як можна розповісти казку</a:t>
            </a:r>
            <a:endParaRPr lang="ru-RU" dirty="0">
              <a:solidFill>
                <a:srgbClr val="C00000"/>
              </a:solidFill>
            </a:endParaRPr>
          </a:p>
          <a:p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5736" y="195486"/>
            <a:ext cx="4035723" cy="47762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7744" y="843558"/>
            <a:ext cx="1368152" cy="187220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91880" y="843558"/>
            <a:ext cx="1008112" cy="13681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089081" y="644489"/>
            <a:ext cx="1148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комікс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156176" y="2715766"/>
            <a:ext cx="1796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мультфільм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303467" y="3939902"/>
            <a:ext cx="23729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вистава лялькового театру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843808" y="2067694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книжка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39552" y="314781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ілюстрація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951820" y="4557081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опера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31640" y="339502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C00000"/>
                </a:solidFill>
              </a:rPr>
              <a:t>Зразок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131590"/>
            <a:ext cx="3816424" cy="18819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 українська народна казка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Пан Коцький». Її 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розповідають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 допомогою ілюстрації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художниці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Валентини </a:t>
            </a:r>
            <a:endParaRPr lang="uk-UA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algn="just">
              <a:lnSpc>
                <a:spcPct val="107000"/>
              </a:lnSpc>
              <a:spcAft>
                <a:spcPts val="800"/>
              </a:spcAft>
            </a:pP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Мельниченко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339502"/>
            <a:ext cx="3326110" cy="423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950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1923678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27884" y="1951552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984986" y="1979426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4299942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75856" y="4412443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2009968"/>
            <a:ext cx="6822504" cy="7363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«Червона Шапочка», «Пан Коцький», «Івасик-</a:t>
            </a:r>
            <a:r>
              <a:rPr lang="uk-UA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Телесик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», «Коза-дереза», «Снігова королева», «Котик і Півник».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75656" y="720157"/>
            <a:ext cx="4824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C00000"/>
                </a:solidFill>
              </a:rPr>
              <a:t>Перевірте себе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383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59263" y="561202"/>
            <a:ext cx="359603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який твір </a:t>
            </a:r>
            <a:endParaRPr lang="uk-UA" dirty="0" smtClean="0"/>
          </a:p>
          <a:p>
            <a:pPr lvl="0"/>
            <a:r>
              <a:rPr lang="uk-UA" dirty="0" smtClean="0"/>
              <a:t>називають </a:t>
            </a:r>
            <a:r>
              <a:rPr lang="uk-UA" dirty="0"/>
              <a:t>казкою.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26523" y="1778081"/>
            <a:ext cx="3952907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стисло переказати казку.</a:t>
            </a:r>
            <a:endParaRPr lang="ru-RU" dirty="0"/>
          </a:p>
          <a:p>
            <a:endParaRPr lang="ko-KR" altLang="en-US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83803" y="2780685"/>
            <a:ext cx="3951434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правильно записую назви казок.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70825" y="3760752"/>
            <a:ext cx="393054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ставити запитання </a:t>
            </a:r>
            <a:endParaRPr lang="uk-UA" dirty="0" smtClean="0"/>
          </a:p>
          <a:p>
            <a:pPr lvl="0"/>
            <a:r>
              <a:rPr lang="uk-UA" dirty="0"/>
              <a:t>з</a:t>
            </a:r>
            <a:r>
              <a:rPr lang="uk-UA" dirty="0" smtClean="0"/>
              <a:t>а змістом казки.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2608084"/>
            <a:ext cx="718890" cy="71889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45420" y="2703741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2222</TotalTime>
  <Words>125</Words>
  <Application>Microsoft Office PowerPoint</Application>
  <PresentationFormat>Экран (16:9)</PresentationFormat>
  <Paragraphs>26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Malgun Gothic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116</cp:revision>
  <dcterms:created xsi:type="dcterms:W3CDTF">2016-12-05T23:26:54Z</dcterms:created>
  <dcterms:modified xsi:type="dcterms:W3CDTF">2020-11-29T15:27:16Z</dcterms:modified>
</cp:coreProperties>
</file>