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14" r:id="rId5"/>
    <p:sldId id="317" r:id="rId6"/>
    <p:sldId id="315" r:id="rId7"/>
    <p:sldId id="316" r:id="rId8"/>
    <p:sldId id="318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1779662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Знайомимося з чарівною казкою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29857"/>
            <a:ext cx="7378030" cy="4781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50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317"/>
            <a:ext cx="8075240" cy="504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67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892480" cy="500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694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" y="0"/>
            <a:ext cx="90011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870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59015"/>
            <a:ext cx="3629458" cy="46599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03169"/>
            <a:ext cx="4571675" cy="45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49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5960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назвати особливості </a:t>
            </a:r>
            <a:endParaRPr lang="uk-UA" dirty="0" smtClean="0"/>
          </a:p>
          <a:p>
            <a:pPr lvl="0"/>
            <a:r>
              <a:rPr lang="uk-UA" dirty="0" smtClean="0"/>
              <a:t>чарівної </a:t>
            </a:r>
            <a:r>
              <a:rPr lang="uk-UA" dirty="0"/>
              <a:t>казки.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26523" y="1778081"/>
            <a:ext cx="39529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порівнювати ілюстрації.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3803" y="2780685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запитання за </a:t>
            </a:r>
            <a:endParaRPr lang="uk-UA" dirty="0" smtClean="0"/>
          </a:p>
          <a:p>
            <a:pPr lvl="0"/>
            <a:r>
              <a:rPr lang="uk-UA" dirty="0" smtClean="0"/>
              <a:t>текстом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заповнювати таблицю за змістом казки.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2248</TotalTime>
  <Words>72</Words>
  <Application>Microsoft Office PowerPoint</Application>
  <PresentationFormat>Экран (16:9)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118</cp:revision>
  <dcterms:created xsi:type="dcterms:W3CDTF">2016-12-05T23:26:54Z</dcterms:created>
  <dcterms:modified xsi:type="dcterms:W3CDTF">2020-11-29T18:21:13Z</dcterms:modified>
</cp:coreProperties>
</file>