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56" r:id="rId4"/>
    <p:sldId id="310" r:id="rId5"/>
    <p:sldId id="316" r:id="rId6"/>
    <p:sldId id="311" r:id="rId7"/>
    <p:sldId id="315" r:id="rId8"/>
    <p:sldId id="312" r:id="rId9"/>
    <p:sldId id="313" r:id="rId10"/>
    <p:sldId id="314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2020-11-29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Навіщо </a:t>
            </a:r>
            <a:r>
              <a:rPr lang="uk-UA" dirty="0">
                <a:solidFill>
                  <a:srgbClr val="C00000"/>
                </a:solidFill>
              </a:rPr>
              <a:t>потрібен префікс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987574"/>
            <a:ext cx="5454352" cy="20506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Винесла, принести, принесла,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Тягти, витяг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Прилетить, летить,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Закинув, викинув, підкинув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Копали, докопались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195486"/>
            <a:ext cx="6624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C00000"/>
                </a:solidFill>
              </a:rPr>
              <a:t>Чим відрізняються спільнокореневі слова? </a:t>
            </a:r>
          </a:p>
          <a:p>
            <a:r>
              <a:rPr lang="uk-UA" b="1" dirty="0" smtClean="0">
                <a:solidFill>
                  <a:srgbClr val="C00000"/>
                </a:solidFill>
              </a:rPr>
              <a:t>Як змінюється їхнє значення?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699542"/>
            <a:ext cx="5915025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9561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67494"/>
            <a:ext cx="6057900" cy="401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925" y="561975"/>
            <a:ext cx="5772150" cy="40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888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4475" y="557212"/>
            <a:ext cx="6115050" cy="4029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627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575" y="504825"/>
            <a:ext cx="603885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394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692" y="0"/>
            <a:ext cx="688861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479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префікс.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0697" y="256988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обґрунтовувати </a:t>
            </a:r>
            <a:endParaRPr lang="uk-UA" dirty="0" smtClean="0"/>
          </a:p>
          <a:p>
            <a:pPr lvl="0"/>
            <a:r>
              <a:rPr lang="uk-UA" dirty="0" smtClean="0"/>
              <a:t>свою </a:t>
            </a:r>
            <a:r>
              <a:rPr lang="uk-UA" dirty="0"/>
              <a:t>думку.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знаходити префікси </a:t>
            </a:r>
            <a:endParaRPr lang="uk-UA" dirty="0" smtClean="0"/>
          </a:p>
          <a:p>
            <a:pPr lvl="0"/>
            <a:r>
              <a:rPr lang="uk-UA" dirty="0" smtClean="0"/>
              <a:t>в </a:t>
            </a:r>
            <a:r>
              <a:rPr lang="uk-UA" dirty="0"/>
              <a:t>словах.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38121" y="3713247"/>
            <a:ext cx="42146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ставити себе на місце </a:t>
            </a:r>
            <a:endParaRPr lang="uk-UA" dirty="0" smtClean="0"/>
          </a:p>
          <a:p>
            <a:pPr lvl="0"/>
            <a:r>
              <a:rPr lang="uk-UA" dirty="0" smtClean="0"/>
              <a:t>іншого </a:t>
            </a:r>
            <a:r>
              <a:rPr lang="uk-UA" dirty="0"/>
              <a:t>і уявляти його почуття.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120</Words>
  <Application>Microsoft Office PowerPoint</Application>
  <PresentationFormat>Экран (16:9)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Malgun Gothic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127</cp:revision>
  <dcterms:created xsi:type="dcterms:W3CDTF">2016-12-05T23:26:54Z</dcterms:created>
  <dcterms:modified xsi:type="dcterms:W3CDTF">2020-11-29T18:53:57Z</dcterms:modified>
</cp:coreProperties>
</file>