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4"/>
  </p:notesMasterIdLst>
  <p:handoutMasterIdLst>
    <p:handoutMasterId r:id="rId15"/>
  </p:handoutMasterIdLst>
  <p:sldIdLst>
    <p:sldId id="256" r:id="rId4"/>
    <p:sldId id="310" r:id="rId5"/>
    <p:sldId id="320" r:id="rId6"/>
    <p:sldId id="318" r:id="rId7"/>
    <p:sldId id="323" r:id="rId8"/>
    <p:sldId id="316" r:id="rId9"/>
    <p:sldId id="319" r:id="rId10"/>
    <p:sldId id="322" r:id="rId11"/>
    <p:sldId id="321" r:id="rId12"/>
    <p:sldId id="292" r:id="rId1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09" d="100"/>
          <a:sy n="109" d="100"/>
        </p:scale>
        <p:origin x="88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784A3-40D8-48F6-BE9C-B857E15F681B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1458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784A3-40D8-48F6-BE9C-B857E15F681B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2902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784A3-40D8-48F6-BE9C-B857E15F681B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6600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784A3-40D8-48F6-BE9C-B857E15F681B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8936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awYnSlhxQzM" TargetMode="External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79512" y="1131590"/>
            <a:ext cx="9144000" cy="847162"/>
          </a:xfrm>
        </p:spPr>
        <p:txBody>
          <a:bodyPr/>
          <a:lstStyle/>
          <a:p>
            <a:r>
              <a:rPr lang="uk-UA" sz="3200" dirty="0" smtClean="0">
                <a:solidFill>
                  <a:srgbClr val="C00000"/>
                </a:solidFill>
              </a:rPr>
              <a:t>Дописуємо казку </a:t>
            </a:r>
          </a:p>
          <a:p>
            <a:endParaRPr lang="uk-UA" sz="3200" dirty="0" smtClean="0">
              <a:solidFill>
                <a:srgbClr val="C00000"/>
              </a:solidFill>
            </a:endParaRPr>
          </a:p>
          <a:p>
            <a:r>
              <a:rPr lang="uk-UA" sz="3200" dirty="0" err="1" smtClean="0">
                <a:solidFill>
                  <a:srgbClr val="C00000"/>
                </a:solidFill>
              </a:rPr>
              <a:t>Ма́ртін</a:t>
            </a:r>
            <a:r>
              <a:rPr lang="uk-UA" sz="3200" dirty="0" smtClean="0">
                <a:solidFill>
                  <a:srgbClr val="C00000"/>
                </a:solidFill>
              </a:rPr>
              <a:t> </a:t>
            </a:r>
            <a:r>
              <a:rPr lang="uk-UA" sz="3200" dirty="0" err="1" smtClean="0">
                <a:solidFill>
                  <a:srgbClr val="C00000"/>
                </a:solidFill>
              </a:rPr>
              <a:t>Балшта́йт</a:t>
            </a:r>
            <a:r>
              <a:rPr lang="uk-UA" sz="3200" dirty="0" smtClean="0">
                <a:solidFill>
                  <a:srgbClr val="C00000"/>
                </a:solidFill>
              </a:rPr>
              <a:t>. </a:t>
            </a:r>
          </a:p>
          <a:p>
            <a:r>
              <a:rPr lang="uk-UA" sz="3200" dirty="0" smtClean="0">
                <a:solidFill>
                  <a:srgbClr val="C00000"/>
                </a:solidFill>
              </a:rPr>
              <a:t>«Про лева, який не вмів писати»</a:t>
            </a:r>
            <a:endParaRPr lang="en-US" altLang="ko-KR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797740" y="1989959"/>
            <a:ext cx="936104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338121" y="521509"/>
            <a:ext cx="4232136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чим народна казка відрізняється від літературної.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22908" y="2756665"/>
            <a:ext cx="3893507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дописувати </a:t>
            </a:r>
            <a:r>
              <a:rPr lang="uk-UA" dirty="0"/>
              <a:t>казку, </a:t>
            </a:r>
            <a:r>
              <a:rPr lang="uk-UA" dirty="0" err="1" smtClean="0"/>
              <a:t>перевті-люючись</a:t>
            </a:r>
            <a:r>
              <a:rPr lang="uk-UA" dirty="0" smtClean="0"/>
              <a:t> </a:t>
            </a:r>
            <a:r>
              <a:rPr lang="uk-UA" dirty="0"/>
              <a:t>у героя казки</a:t>
            </a:r>
            <a:r>
              <a:rPr lang="uk-UA" dirty="0" smtClean="0"/>
              <a:t>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44321" y="1686689"/>
            <a:ext cx="4070883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виразно читати казку, </a:t>
            </a:r>
            <a:endParaRPr lang="uk-UA" dirty="0" smtClean="0"/>
          </a:p>
          <a:p>
            <a:pPr lvl="0"/>
            <a:r>
              <a:rPr lang="uk-UA" dirty="0" smtClean="0"/>
              <a:t>передаючи </a:t>
            </a:r>
            <a:r>
              <a:rPr lang="uk-UA" dirty="0"/>
              <a:t>настрій героїв.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38121" y="3713247"/>
            <a:ext cx="421468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відповісти на запитання </a:t>
            </a:r>
            <a:endParaRPr lang="uk-UA" dirty="0" smtClean="0"/>
          </a:p>
          <a:p>
            <a:pPr lvl="0"/>
            <a:r>
              <a:rPr lang="uk-UA" dirty="0" smtClean="0"/>
              <a:t>за </a:t>
            </a:r>
            <a:r>
              <a:rPr lang="uk-UA" dirty="0"/>
              <a:t>змістом казки.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131840" y="4083918"/>
            <a:ext cx="28803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934" y="259085"/>
            <a:ext cx="3529820" cy="33036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55372" y="961159"/>
            <a:ext cx="3024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err="1" smtClean="0"/>
              <a:t>Ма́ртін</a:t>
            </a:r>
            <a:r>
              <a:rPr lang="uk-UA" b="1" dirty="0" smtClean="0"/>
              <a:t> </a:t>
            </a:r>
            <a:r>
              <a:rPr lang="uk-UA" b="1" dirty="0" err="1" smtClean="0"/>
              <a:t>Балшта́йт</a:t>
            </a:r>
            <a:r>
              <a:rPr lang="uk-UA" b="1" dirty="0" smtClean="0"/>
              <a:t>,</a:t>
            </a:r>
          </a:p>
          <a:p>
            <a:r>
              <a:rPr lang="uk-UA" dirty="0" smtClean="0"/>
              <a:t>німецький письменник </a:t>
            </a:r>
          </a:p>
          <a:p>
            <a:r>
              <a:rPr lang="uk-UA" dirty="0" smtClean="0"/>
              <a:t>і карикатурист</a:t>
            </a:r>
            <a:endParaRPr lang="uk-UA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868144" y="2791817"/>
            <a:ext cx="3168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Карикату́ра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— навмисне </a:t>
            </a:r>
          </a:p>
          <a:p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смішне або спотворене </a:t>
            </a:r>
          </a:p>
          <a:p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зображення предмета </a:t>
            </a:r>
          </a:p>
          <a:p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чи особи.</a:t>
            </a:r>
            <a:endParaRPr lang="uk-UA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373" y="2283718"/>
            <a:ext cx="2898371" cy="228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497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131840" y="4083918"/>
            <a:ext cx="28803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98761"/>
            <a:ext cx="5057775" cy="37528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9295" y="34406"/>
            <a:ext cx="3528392" cy="448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65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131840" y="4083918"/>
            <a:ext cx="28803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37978">
            <a:off x="376542" y="432543"/>
            <a:ext cx="3680666" cy="21137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00155">
            <a:off x="6619497" y="572412"/>
            <a:ext cx="2329292" cy="15031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9912" y="472077"/>
            <a:ext cx="3172536" cy="203472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17647" y="2295217"/>
            <a:ext cx="3117568" cy="175431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1632998">
            <a:off x="548563" y="2492281"/>
            <a:ext cx="2019182" cy="165487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697326">
            <a:off x="5596670" y="2530567"/>
            <a:ext cx="2736551" cy="1881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969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131840" y="4083918"/>
            <a:ext cx="28803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248025" cy="28289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876" y="2589905"/>
            <a:ext cx="2448272" cy="21138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56105">
            <a:off x="2127993" y="1411045"/>
            <a:ext cx="3039815" cy="12175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8065" y="2877698"/>
            <a:ext cx="1628307" cy="15382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4402" y="8499"/>
            <a:ext cx="2676376" cy="306730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56648" y="2808355"/>
            <a:ext cx="3093343" cy="216969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91635" y="341069"/>
            <a:ext cx="2299775" cy="188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219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987574"/>
            <a:ext cx="4032448" cy="258532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uk-UA" i="1" dirty="0" smtClean="0"/>
              <a:t>Дорога,</a:t>
            </a:r>
          </a:p>
          <a:p>
            <a:r>
              <a:rPr lang="uk-UA" dirty="0" smtClean="0"/>
              <a:t>______________________________________________________________________________________________________________________________________________________</a:t>
            </a:r>
          </a:p>
          <a:p>
            <a:r>
              <a:rPr lang="uk-UA" dirty="0" smtClean="0"/>
              <a:t>______________________________</a:t>
            </a:r>
          </a:p>
          <a:p>
            <a:r>
              <a:rPr lang="uk-UA" i="1" dirty="0" smtClean="0"/>
              <a:t>Чекаю.</a:t>
            </a:r>
          </a:p>
          <a:p>
            <a:r>
              <a:rPr lang="uk-UA" i="1" dirty="0" smtClean="0"/>
              <a:t>Лев</a:t>
            </a:r>
            <a:endParaRPr lang="ru-RU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096" y="593968"/>
            <a:ext cx="2831009" cy="3372534"/>
          </a:xfrm>
          <a:prstGeom prst="rect">
            <a:avLst/>
          </a:prstGeom>
          <a:ln w="38100"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24956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131840" y="4083918"/>
            <a:ext cx="28803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awYnSlhxQzM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86000" y="1285875"/>
            <a:ext cx="4572000" cy="25717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5576" y="339502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Мартін </a:t>
            </a:r>
            <a:r>
              <a:rPr lang="uk-UA" b="1" dirty="0" err="1" smtClean="0"/>
              <a:t>Балштайт</a:t>
            </a:r>
            <a:r>
              <a:rPr lang="uk-UA" b="1" dirty="0" smtClean="0"/>
              <a:t> читає книжку «Про лева, який не вмів писати»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03252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131840" y="4083918"/>
            <a:ext cx="28803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96806" y="620049"/>
            <a:ext cx="6966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latin typeface="Roboto-Regular"/>
              </a:rPr>
              <a:t>П'єса</a:t>
            </a:r>
            <a:r>
              <a:rPr lang="ru-RU" dirty="0">
                <a:latin typeface="Roboto-Regular"/>
              </a:rPr>
              <a:t> — </a:t>
            </a:r>
            <a:r>
              <a:rPr lang="ru-RU" dirty="0" err="1">
                <a:latin typeface="Roboto-Regular"/>
              </a:rPr>
              <a:t>це</a:t>
            </a:r>
            <a:r>
              <a:rPr lang="ru-RU" dirty="0">
                <a:latin typeface="Roboto-Regular"/>
              </a:rPr>
              <a:t> </a:t>
            </a:r>
            <a:r>
              <a:rPr lang="ru-RU" dirty="0" err="1">
                <a:latin typeface="Roboto-Regular"/>
              </a:rPr>
              <a:t>твір</a:t>
            </a:r>
            <a:r>
              <a:rPr lang="ru-RU" dirty="0">
                <a:latin typeface="Roboto-Regular"/>
              </a:rPr>
              <a:t>, </a:t>
            </a:r>
            <a:r>
              <a:rPr lang="ru-RU" dirty="0" smtClean="0">
                <a:latin typeface="Roboto-Regular"/>
              </a:rPr>
              <a:t>написаний </a:t>
            </a:r>
            <a:r>
              <a:rPr lang="ru-RU" dirty="0" err="1">
                <a:latin typeface="Roboto-Regular"/>
              </a:rPr>
              <a:t>спеціально</a:t>
            </a:r>
            <a:r>
              <a:rPr lang="ru-RU" dirty="0">
                <a:latin typeface="Roboto-Regular"/>
              </a:rPr>
              <a:t> </a:t>
            </a:r>
            <a:r>
              <a:rPr lang="ru-RU" dirty="0" smtClean="0">
                <a:latin typeface="Roboto-Regular"/>
              </a:rPr>
              <a:t>для театру</a:t>
            </a:r>
            <a:r>
              <a:rPr lang="ru-RU" dirty="0">
                <a:latin typeface="Roboto-Regular"/>
              </a:rPr>
              <a:t>. У </a:t>
            </a:r>
            <a:r>
              <a:rPr lang="ru-RU" dirty="0" err="1">
                <a:latin typeface="Roboto-Regular"/>
              </a:rPr>
              <a:t>кожній</a:t>
            </a:r>
            <a:r>
              <a:rPr lang="ru-RU" dirty="0">
                <a:latin typeface="Roboto-Regular"/>
              </a:rPr>
              <a:t> </a:t>
            </a:r>
            <a:endParaRPr lang="ru-RU" dirty="0" smtClean="0">
              <a:latin typeface="Roboto-Regular"/>
            </a:endParaRPr>
          </a:p>
          <a:p>
            <a:r>
              <a:rPr lang="ru-RU" dirty="0" err="1" smtClean="0">
                <a:latin typeface="Roboto-Regular"/>
              </a:rPr>
              <a:t>п'єсі</a:t>
            </a:r>
            <a:r>
              <a:rPr lang="ru-RU" dirty="0" smtClean="0">
                <a:latin typeface="Roboto-Regular"/>
              </a:rPr>
              <a:t> є </a:t>
            </a:r>
            <a:r>
              <a:rPr lang="ru-RU" dirty="0" err="1">
                <a:latin typeface="Roboto-Regular"/>
              </a:rPr>
              <a:t>дійові</a:t>
            </a:r>
            <a:r>
              <a:rPr lang="ru-RU" dirty="0">
                <a:latin typeface="Roboto-Regular"/>
              </a:rPr>
              <a:t> особи. </a:t>
            </a:r>
            <a:r>
              <a:rPr lang="ru-RU" dirty="0" smtClean="0">
                <a:latin typeface="Roboto-Regular"/>
              </a:rPr>
              <a:t>Роль </a:t>
            </a:r>
            <a:r>
              <a:rPr lang="ru-RU" dirty="0" err="1" smtClean="0">
                <a:latin typeface="Roboto-Regular"/>
              </a:rPr>
              <a:t>кожної</a:t>
            </a:r>
            <a:r>
              <a:rPr lang="ru-RU" dirty="0" smtClean="0">
                <a:latin typeface="Roboto-Regular"/>
              </a:rPr>
              <a:t> </a:t>
            </a:r>
            <a:r>
              <a:rPr lang="ru-RU" dirty="0" err="1">
                <a:latin typeface="Roboto-Regular"/>
              </a:rPr>
              <a:t>дійової</a:t>
            </a:r>
            <a:r>
              <a:rPr lang="ru-RU" dirty="0">
                <a:latin typeface="Roboto-Regular"/>
              </a:rPr>
              <a:t> </a:t>
            </a:r>
            <a:r>
              <a:rPr lang="ru-RU" dirty="0" smtClean="0">
                <a:latin typeface="Roboto-Regular"/>
              </a:rPr>
              <a:t>особи </a:t>
            </a:r>
            <a:r>
              <a:rPr lang="ru-RU" dirty="0" err="1" smtClean="0">
                <a:latin typeface="Roboto-Regular"/>
              </a:rPr>
              <a:t>виконує</a:t>
            </a:r>
            <a:r>
              <a:rPr lang="ru-RU" dirty="0" smtClean="0">
                <a:latin typeface="Roboto-Regular"/>
              </a:rPr>
              <a:t> </a:t>
            </a:r>
            <a:r>
              <a:rPr lang="ru-RU" dirty="0" err="1">
                <a:latin typeface="Roboto-Regular"/>
              </a:rPr>
              <a:t>актор</a:t>
            </a:r>
            <a:r>
              <a:rPr lang="ru-RU" dirty="0">
                <a:latin typeface="Roboto-Regular"/>
              </a:rPr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635646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Roboto-Bold"/>
              </a:rPr>
              <a:t>Ремарка </a:t>
            </a:r>
            <a:r>
              <a:rPr lang="ru-RU" dirty="0" smtClean="0">
                <a:latin typeface="Roboto-Regular"/>
              </a:rPr>
              <a:t>— </a:t>
            </a:r>
            <a:r>
              <a:rPr lang="ru-RU" dirty="0" err="1" smtClean="0">
                <a:latin typeface="Roboto-Regular"/>
              </a:rPr>
              <a:t>пояснення</a:t>
            </a:r>
            <a:r>
              <a:rPr lang="ru-RU" dirty="0" smtClean="0">
                <a:latin typeface="Roboto-Regular"/>
              </a:rPr>
              <a:t> автора про </a:t>
            </a:r>
            <a:r>
              <a:rPr lang="ru-RU" dirty="0" err="1">
                <a:latin typeface="Roboto-Regular"/>
              </a:rPr>
              <a:t>місце</a:t>
            </a:r>
            <a:r>
              <a:rPr lang="ru-RU" dirty="0">
                <a:latin typeface="Roboto-Regular"/>
              </a:rPr>
              <a:t> </a:t>
            </a:r>
            <a:r>
              <a:rPr lang="ru-RU" dirty="0" err="1">
                <a:latin typeface="Roboto-Regular"/>
              </a:rPr>
              <a:t>дії</a:t>
            </a:r>
            <a:r>
              <a:rPr lang="ru-RU" dirty="0" smtClean="0">
                <a:latin typeface="Roboto-Regular"/>
              </a:rPr>
              <a:t>, характер, </a:t>
            </a:r>
            <a:r>
              <a:rPr lang="ru-RU" dirty="0" err="1" smtClean="0">
                <a:latin typeface="Roboto-Regular"/>
              </a:rPr>
              <a:t>поведінку</a:t>
            </a:r>
            <a:endParaRPr lang="ru-RU" dirty="0">
              <a:latin typeface="Roboto-Regular"/>
            </a:endParaRPr>
          </a:p>
          <a:p>
            <a:r>
              <a:rPr lang="ru-RU" dirty="0" err="1">
                <a:latin typeface="Roboto-Regular"/>
              </a:rPr>
              <a:t>дійових</a:t>
            </a:r>
            <a:r>
              <a:rPr lang="ru-RU" dirty="0">
                <a:latin typeface="Roboto-Regular"/>
              </a:rPr>
              <a:t> </a:t>
            </a:r>
            <a:r>
              <a:rPr lang="ru-RU" dirty="0" err="1" smtClean="0">
                <a:latin typeface="Roboto-Regular"/>
              </a:rPr>
              <a:t>осіб</a:t>
            </a:r>
            <a:r>
              <a:rPr lang="ru-RU" dirty="0" smtClean="0">
                <a:latin typeface="Roboto-Regular"/>
              </a:rPr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06358">
            <a:off x="240198" y="2612056"/>
            <a:ext cx="2279805" cy="20053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1800" y="2211710"/>
            <a:ext cx="3819525" cy="24860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100422">
            <a:off x="6841052" y="2086621"/>
            <a:ext cx="1835404" cy="244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6889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728" y="987574"/>
            <a:ext cx="5544616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 </a:t>
            </a:r>
            <a:endParaRPr lang="ru-RU" dirty="0"/>
          </a:p>
          <a:p>
            <a:pPr algn="ctr"/>
            <a:r>
              <a:rPr lang="uk-UA" sz="1600" dirty="0"/>
              <a:t>Мавпа сидить і їсть банан. Вона бачить лева </a:t>
            </a:r>
            <a:r>
              <a:rPr lang="uk-UA" sz="1600" dirty="0" smtClean="0"/>
              <a:t>й </a:t>
            </a:r>
            <a:r>
              <a:rPr lang="uk-UA" sz="1600" dirty="0"/>
              <a:t>тікає </a:t>
            </a:r>
            <a:endParaRPr lang="uk-UA" sz="1600" dirty="0" smtClean="0"/>
          </a:p>
          <a:p>
            <a:pPr algn="ctr"/>
            <a:r>
              <a:rPr lang="uk-UA" sz="1600" dirty="0" smtClean="0"/>
              <a:t>на пальму</a:t>
            </a:r>
            <a:r>
              <a:rPr lang="uk-UA" sz="1600" dirty="0"/>
              <a:t>.</a:t>
            </a:r>
            <a:endParaRPr lang="ru-RU" sz="1600" dirty="0"/>
          </a:p>
          <a:p>
            <a:endParaRPr lang="uk-UA" dirty="0" smtClean="0"/>
          </a:p>
          <a:p>
            <a:r>
              <a:rPr lang="uk-UA" sz="2000" dirty="0" smtClean="0"/>
              <a:t>Лев </a:t>
            </a:r>
            <a:r>
              <a:rPr lang="uk-UA" sz="2000" i="1" dirty="0"/>
              <a:t>(не грізно)</a:t>
            </a:r>
            <a:r>
              <a:rPr lang="uk-UA" sz="2000" dirty="0"/>
              <a:t>: Привіт, </a:t>
            </a:r>
            <a:r>
              <a:rPr lang="uk-UA" sz="2000" dirty="0" err="1"/>
              <a:t>мавпо</a:t>
            </a:r>
            <a:r>
              <a:rPr lang="uk-UA" sz="2000" dirty="0"/>
              <a:t>! Та не бійся, </a:t>
            </a:r>
            <a:endParaRPr lang="uk-UA" sz="2000" dirty="0" smtClean="0"/>
          </a:p>
          <a:p>
            <a:r>
              <a:rPr lang="uk-UA" sz="2000" dirty="0" smtClean="0"/>
              <a:t>злазь</a:t>
            </a:r>
            <a:r>
              <a:rPr lang="uk-UA" sz="2000" dirty="0"/>
              <a:t>. Я не голодний.  </a:t>
            </a:r>
            <a:endParaRPr lang="ru-RU" sz="2000" dirty="0"/>
          </a:p>
          <a:p>
            <a:endParaRPr lang="uk-UA" sz="2000" dirty="0" smtClean="0"/>
          </a:p>
          <a:p>
            <a:r>
              <a:rPr lang="uk-UA" sz="2000" dirty="0" smtClean="0"/>
              <a:t>Мавпа </a:t>
            </a:r>
            <a:r>
              <a:rPr lang="uk-UA" sz="2000" i="1" dirty="0"/>
              <a:t>(тремтить)</a:t>
            </a:r>
            <a:r>
              <a:rPr lang="uk-UA" sz="2000" dirty="0"/>
              <a:t>: Доброго дня. Я краще </a:t>
            </a:r>
            <a:endParaRPr lang="uk-UA" sz="2000" dirty="0" smtClean="0"/>
          </a:p>
          <a:p>
            <a:r>
              <a:rPr lang="uk-UA" sz="2000" dirty="0" smtClean="0"/>
              <a:t>тут </a:t>
            </a:r>
            <a:r>
              <a:rPr lang="uk-UA" sz="2000" dirty="0"/>
              <a:t>посиджу.</a:t>
            </a:r>
            <a:endParaRPr lang="ru-RU" sz="2000" dirty="0"/>
          </a:p>
          <a:p>
            <a:pPr>
              <a:lnSpc>
                <a:spcPct val="150000"/>
              </a:lnSpc>
              <a:spcAft>
                <a:spcPts val="80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339502"/>
            <a:ext cx="2507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Приклад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808749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3349</TotalTime>
  <Words>176</Words>
  <Application>Microsoft Office PowerPoint</Application>
  <PresentationFormat>Экран (16:9)</PresentationFormat>
  <Paragraphs>47</Paragraphs>
  <Slides>10</Slides>
  <Notes>4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21" baseType="lpstr">
      <vt:lpstr>맑은 고딕</vt:lpstr>
      <vt:lpstr>Arial</vt:lpstr>
      <vt:lpstr>Arial Black</vt:lpstr>
      <vt:lpstr>Arial Unicode MS</vt:lpstr>
      <vt:lpstr>Calibri</vt:lpstr>
      <vt:lpstr>Roboto-Bold</vt:lpstr>
      <vt:lpstr>Roboto-Regular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166</cp:revision>
  <dcterms:created xsi:type="dcterms:W3CDTF">2016-12-05T23:26:54Z</dcterms:created>
  <dcterms:modified xsi:type="dcterms:W3CDTF">2021-01-21T06:54:10Z</dcterms:modified>
</cp:coreProperties>
</file>