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8" r:id="rId5"/>
    <p:sldId id="315" r:id="rId6"/>
    <p:sldId id="320" r:id="rId7"/>
    <p:sldId id="319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3B33"/>
    <a:srgbClr val="2A8663"/>
    <a:srgbClr val="FE51C2"/>
    <a:srgbClr val="D33530"/>
    <a:srgbClr val="FF62BC"/>
    <a:srgbClr val="FFF500"/>
    <a:srgbClr val="E663E2"/>
    <a:srgbClr val="F9AA4C"/>
    <a:srgbClr val="E6E6E6"/>
    <a:srgbClr val="EC7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2021-02-21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Як вести читацький щоденник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1470"/>
            <a:ext cx="3600400" cy="499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92367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Навіщо вести читацький щоденник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6812" y="632218"/>
            <a:ext cx="2160240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Записувати, що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прочитали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632218"/>
            <a:ext cx="2160240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Дізнатися, скільки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рочитали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632218"/>
            <a:ext cx="2160240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Відстежувати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враження </a:t>
            </a:r>
          </a:p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книжок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6243" y="2715766"/>
            <a:ext cx="2160240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Досліджувати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читацькі смаки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12796" y="2704334"/>
            <a:ext cx="2160240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Запам’ятати зміст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прочитаного</a:t>
            </a:r>
          </a:p>
          <a:p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2676124"/>
            <a:ext cx="2160240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Навчитися добре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писати</a:t>
            </a:r>
          </a:p>
          <a:p>
            <a:endParaRPr lang="ru-RU" dirty="0"/>
          </a:p>
        </p:txBody>
      </p:sp>
      <p:cxnSp>
        <p:nvCxnSpPr>
          <p:cNvPr id="12" name="Прямая со стрелкой 11"/>
          <p:cNvCxnSpPr>
            <a:stCxn id="4" idx="1"/>
          </p:cNvCxnSpPr>
          <p:nvPr/>
        </p:nvCxnSpPr>
        <p:spPr>
          <a:xfrm flipH="1" flipV="1">
            <a:off x="1691680" y="1635646"/>
            <a:ext cx="720080" cy="4726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0"/>
          </p:cNvCxnSpPr>
          <p:nvPr/>
        </p:nvCxnSpPr>
        <p:spPr>
          <a:xfrm flipH="1" flipV="1">
            <a:off x="4688632" y="1635646"/>
            <a:ext cx="9128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6588224" y="1635646"/>
            <a:ext cx="648072" cy="4726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691680" y="2284369"/>
            <a:ext cx="720080" cy="3767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576685" y="2293010"/>
            <a:ext cx="731619" cy="2787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2"/>
          </p:cNvCxnSpPr>
          <p:nvPr/>
        </p:nvCxnSpPr>
        <p:spPr>
          <a:xfrm flipH="1">
            <a:off x="4492916" y="2293010"/>
            <a:ext cx="204844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-30960"/>
            <a:ext cx="2664296" cy="51744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65460"/>
            <a:ext cx="1650966" cy="2414017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004800"/>
              </p:ext>
            </p:extLst>
          </p:nvPr>
        </p:nvGraphicFramePr>
        <p:xfrm>
          <a:off x="2771800" y="2859782"/>
          <a:ext cx="6301239" cy="105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619106860"/>
                    </a:ext>
                  </a:extLst>
                </a:gridCol>
                <a:gridCol w="1014167">
                  <a:extLst>
                    <a:ext uri="{9D8B030D-6E8A-4147-A177-3AD203B41FA5}">
                      <a16:colId xmlns:a16="http://schemas.microsoft.com/office/drawing/2014/main" val="3483987579"/>
                    </a:ext>
                  </a:extLst>
                </a:gridCol>
                <a:gridCol w="1420716">
                  <a:extLst>
                    <a:ext uri="{9D8B030D-6E8A-4147-A177-3AD203B41FA5}">
                      <a16:colId xmlns:a16="http://schemas.microsoft.com/office/drawing/2014/main" val="3963825487"/>
                    </a:ext>
                  </a:extLst>
                </a:gridCol>
                <a:gridCol w="1309533">
                  <a:extLst>
                    <a:ext uri="{9D8B030D-6E8A-4147-A177-3AD203B41FA5}">
                      <a16:colId xmlns:a16="http://schemas.microsoft.com/office/drawing/2014/main" val="47325761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813486654"/>
                    </a:ext>
                  </a:extLst>
                </a:gridCol>
                <a:gridCol w="1044655">
                  <a:extLst>
                    <a:ext uri="{9D8B030D-6E8A-4147-A177-3AD203B41FA5}">
                      <a16:colId xmlns:a16="http://schemas.microsoft.com/office/drawing/2014/main" val="2233131056"/>
                    </a:ext>
                  </a:extLst>
                </a:gridCol>
              </a:tblGrid>
              <a:tr h="166370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Автор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Назва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Дата 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початку 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і </a:t>
                      </a: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закінчення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читання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Кількість </a:t>
                      </a: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сторінок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Моя оцінка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729771"/>
                  </a:ext>
                </a:extLst>
              </a:tr>
              <a:tr h="156845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Леся Мовчун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«Бабай-Ага і козак </a:t>
                      </a:r>
                      <a:r>
                        <a:rPr lang="uk-UA" sz="1100" dirty="0" err="1">
                          <a:solidFill>
                            <a:schemeClr val="tx1"/>
                          </a:solidFill>
                          <a:effectLst/>
                        </a:rPr>
                        <a:t>Невидим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25.02.1021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</a:rPr>
                        <a:t>20.02.1021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 с.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00FFFF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720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10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44" y="699542"/>
            <a:ext cx="8488635" cy="14250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035439"/>
            <a:ext cx="8568952" cy="25867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552" y="308985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</a:t>
            </a:r>
            <a:r>
              <a:rPr lang="uk-UA" b="1" dirty="0" err="1" smtClean="0">
                <a:solidFill>
                  <a:srgbClr val="C00000"/>
                </a:solidFill>
              </a:rPr>
              <a:t>аріанти</a:t>
            </a:r>
            <a:r>
              <a:rPr lang="uk-UA" b="1" dirty="0" smtClean="0">
                <a:solidFill>
                  <a:srgbClr val="C00000"/>
                </a:solidFill>
              </a:rPr>
              <a:t> оформлення змісту читацького щоденника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23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яку користь має </a:t>
            </a:r>
            <a:endParaRPr lang="uk-UA" dirty="0" smtClean="0"/>
          </a:p>
          <a:p>
            <a:pPr lvl="0"/>
            <a:r>
              <a:rPr lang="uk-UA" dirty="0" smtClean="0"/>
              <a:t>ведення </a:t>
            </a:r>
            <a:r>
              <a:rPr lang="uk-UA" dirty="0"/>
              <a:t>читацького щоденника.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вести читацький щоденник.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записати найголовнішу </a:t>
            </a:r>
            <a:endParaRPr lang="uk-UA" dirty="0" smtClean="0"/>
          </a:p>
          <a:p>
            <a:pPr lvl="0"/>
            <a:r>
              <a:rPr lang="uk-UA" dirty="0" smtClean="0"/>
              <a:t>інформацію </a:t>
            </a:r>
            <a:r>
              <a:rPr lang="uk-UA" dirty="0"/>
              <a:t>про прочитану книжку.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3651870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записати свої враження </a:t>
            </a:r>
            <a:endParaRPr lang="uk-UA" dirty="0" smtClean="0"/>
          </a:p>
          <a:p>
            <a:pPr lvl="0"/>
            <a:r>
              <a:rPr lang="uk-UA" dirty="0" smtClean="0"/>
              <a:t>від </a:t>
            </a:r>
            <a:r>
              <a:rPr lang="uk-UA" dirty="0"/>
              <a:t>прочитаного.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5651</TotalTime>
  <Words>139</Words>
  <Application>Microsoft Office PowerPoint</Application>
  <PresentationFormat>Экран (16:9)</PresentationFormat>
  <Paragraphs>47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Malgun Gothic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183</cp:revision>
  <dcterms:created xsi:type="dcterms:W3CDTF">2016-12-05T23:26:54Z</dcterms:created>
  <dcterms:modified xsi:type="dcterms:W3CDTF">2021-02-21T11:39:51Z</dcterms:modified>
</cp:coreProperties>
</file>