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6" r:id="rId5"/>
    <p:sldId id="317" r:id="rId6"/>
    <p:sldId id="315" r:id="rId7"/>
    <p:sldId id="31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Ставимо питання до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іменників.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Григір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Тютюнник. Степова казка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11510"/>
            <a:ext cx="6505575" cy="4105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3723878"/>
            <a:ext cx="7200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чому</a:t>
            </a:r>
            <a:r>
              <a:rPr lang="ru-RU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33607">
            <a:off x="589068" y="429824"/>
            <a:ext cx="1825206" cy="23821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27784" y="123478"/>
            <a:ext cx="5688632" cy="4640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Крутити носом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виражати незадоволення ким-, чим-небудь, відмовлятися від когось, чогось; </a:t>
            </a: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вередувати.</a:t>
            </a: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проминути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не пропустити, скористатися чимось.</a:t>
            </a: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Сьорбати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пити, їсти рідку страву, видаючи при цьому характерні звуки.</a:t>
            </a: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Хмиз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невеликі тонкі гілки, відділені від дерева.</a:t>
            </a:r>
          </a:p>
          <a:p>
            <a:pPr marL="685800">
              <a:lnSpc>
                <a:spcPct val="107000"/>
              </a:lnSpc>
              <a:spcAft>
                <a:spcPts val="80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85800">
              <a:lnSpc>
                <a:spcPct val="107000"/>
              </a:lnSpc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Хай йому тямиться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вислів, що виражає </a:t>
            </a:r>
          </a:p>
          <a:p>
            <a:pPr marL="685800">
              <a:lnSpc>
                <a:spcPct val="107000"/>
              </a:lnSpc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негативне ставлення до кого-, чого-небудь, </a:t>
            </a:r>
          </a:p>
          <a:p>
            <a:pPr marL="685800">
              <a:lnSpc>
                <a:spcPct val="107000"/>
              </a:lnSpc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роздратування, незадоволення.</a:t>
            </a: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708834"/>
            <a:ext cx="2613652" cy="338586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1635646"/>
            <a:ext cx="4572000" cy="12777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Хто є учасниками діалогу?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 що розповідає Їжак Кроту?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живеться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Кроту біля людей?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 ставляться люди до Крота?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339502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uk-UA" b="1" dirty="0" err="1" smtClean="0">
                <a:solidFill>
                  <a:srgbClr val="C00000"/>
                </a:solidFill>
              </a:rPr>
              <a:t>ідповідь</a:t>
            </a:r>
            <a:r>
              <a:rPr lang="uk-UA" b="1" dirty="0" smtClean="0">
                <a:solidFill>
                  <a:srgbClr val="C00000"/>
                </a:solidFill>
              </a:rPr>
              <a:t> на запитання в парах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68893" y="4763"/>
            <a:ext cx="3875316" cy="487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розповідь від імені персонажа твору.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питання до </a:t>
            </a:r>
            <a:r>
              <a:rPr lang="uk-UA" dirty="0" smtClean="0"/>
              <a:t>іменників.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змінювати іменники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питаннями.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651870"/>
            <a:ext cx="390963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можу відмінювати іменники за </a:t>
            </a:r>
          </a:p>
          <a:p>
            <a:pPr lvl="0"/>
            <a:r>
              <a:rPr lang="uk-UA" dirty="0" smtClean="0"/>
              <a:t>допомогою таблиці з допоміжними словами.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5439</TotalTime>
  <Words>185</Words>
  <Application>Microsoft Office PowerPoint</Application>
  <PresentationFormat>Экран (16:9)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173</cp:revision>
  <dcterms:created xsi:type="dcterms:W3CDTF">2016-12-05T23:26:54Z</dcterms:created>
  <dcterms:modified xsi:type="dcterms:W3CDTF">2021-02-21T08:04:33Z</dcterms:modified>
</cp:coreProperties>
</file>