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256" r:id="rId4"/>
    <p:sldId id="321" r:id="rId5"/>
    <p:sldId id="320" r:id="rId6"/>
    <p:sldId id="322" r:id="rId7"/>
    <p:sldId id="319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3B33"/>
    <a:srgbClr val="2A8663"/>
    <a:srgbClr val="FE51C2"/>
    <a:srgbClr val="D33530"/>
    <a:srgbClr val="FF62BC"/>
    <a:srgbClr val="FFF500"/>
    <a:srgbClr val="E663E2"/>
    <a:srgbClr val="F9AA4C"/>
    <a:srgbClr val="E6E6E6"/>
    <a:srgbClr val="EC77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2021-03-06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059582"/>
            <a:ext cx="7992888" cy="58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Дума</a:t>
            </a: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ємо, як поет</a:t>
            </a:r>
            <a:endParaRPr lang="uk-UA" sz="32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4095"/>
            <a:ext cx="3714408" cy="51099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22774">
            <a:off x="4283968" y="339502"/>
            <a:ext cx="2395779" cy="36675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7793">
            <a:off x="6104973" y="1759668"/>
            <a:ext cx="2367102" cy="2936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517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7" y="51470"/>
            <a:ext cx="7378013" cy="504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07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51470"/>
            <a:ext cx="7295412" cy="4948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43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-1"/>
            <a:ext cx="3456384" cy="502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23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67308" y="551362"/>
            <a:ext cx="4082855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припускати, якою була мета автора тексту.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01328" y="1647963"/>
            <a:ext cx="4275127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 про своє </a:t>
            </a:r>
            <a:endParaRPr lang="uk-UA" dirty="0" smtClean="0"/>
          </a:p>
          <a:p>
            <a:pPr lvl="0"/>
            <a:r>
              <a:rPr lang="uk-UA" dirty="0" smtClean="0"/>
              <a:t>враження </a:t>
            </a:r>
            <a:r>
              <a:rPr lang="uk-UA" dirty="0"/>
              <a:t>від ілюстрацій у книжці.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4010" y="2652636"/>
            <a:ext cx="427470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шукати ключові слова, цікаві образи і пояснювати їхнє значення.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25674" y="3864027"/>
            <a:ext cx="4137580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інсценізувати вірш у групі.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6078</TotalTime>
  <Words>86</Words>
  <Application>Microsoft Office PowerPoint</Application>
  <PresentationFormat>Экран (16:9)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202</cp:revision>
  <dcterms:created xsi:type="dcterms:W3CDTF">2016-12-05T23:26:54Z</dcterms:created>
  <dcterms:modified xsi:type="dcterms:W3CDTF">2021-03-06T20:06:17Z</dcterms:modified>
</cp:coreProperties>
</file>