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1"/>
  </p:notesMasterIdLst>
  <p:handoutMasterIdLst>
    <p:handoutMasterId r:id="rId12"/>
  </p:handoutMasterIdLst>
  <p:sldIdLst>
    <p:sldId id="256" r:id="rId4"/>
    <p:sldId id="318" r:id="rId5"/>
    <p:sldId id="319" r:id="rId6"/>
    <p:sldId id="320" r:id="rId7"/>
    <p:sldId id="317" r:id="rId8"/>
    <p:sldId id="321" r:id="rId9"/>
    <p:sldId id="292" r:id="rId10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2021-03-07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90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9582"/>
            <a:ext cx="8280920" cy="58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Добира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ємо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 прикметники</a:t>
            </a:r>
            <a:endParaRPr lang="uk-UA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39502"/>
            <a:ext cx="5495222" cy="28330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363838"/>
            <a:ext cx="3971925" cy="1095375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55493" y="3372080"/>
            <a:ext cx="4381181" cy="87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МЖИ́ЧКА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и,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жін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Дуже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дрібні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краплі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води,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які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насичують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повітря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дрібний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густий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дощ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мряка</a:t>
            </a:r>
            <a:r>
              <a:rPr kumimoji="0" lang="uk-UA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РЯСНИ́Й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а, е</a:t>
            </a:r>
            <a:r>
              <a:rPr kumimoji="0" lang="uk-UA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Який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складається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крапель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або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часток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безперервно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падають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(про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дощ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сльози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піт</a:t>
            </a: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r>
              <a:rPr kumimoji="0" lang="uk-UA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(одне зі значень)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095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83518"/>
            <a:ext cx="6248400" cy="2428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571750"/>
            <a:ext cx="2503934" cy="202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0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205100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6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Струмок який</a:t>
            </a:r>
            <a:endParaRPr lang="ru-RU" sz="36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А от скажіть, хто, діти, знає,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Струмок який у нас буває?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Прудкий, дзвінкий, швидкий, тоненький,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Широкий, гарний і вузенький.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Напористий, гірський, мінливий,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Співочий, тихий, гуркотливий.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Глибокий, рівний і мілкий,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Долинний, тихий і ясний,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Холодний, сніжний, життєдайний,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 весняний, і довгожданий…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Прозорий, світлий і чистенький,</a:t>
            </a:r>
            <a:b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uk-UA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І рідний-рідний, дорогенький…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r>
              <a:rPr lang="uk-UA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Надія </a:t>
            </a:r>
            <a:r>
              <a:rPr lang="uk-UA" i="1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Красоткіна</a:t>
            </a:r>
            <a:r>
              <a:rPr lang="uk-UA" i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92798">
            <a:off x="251520" y="529104"/>
            <a:ext cx="2179734" cy="179965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288" y="325271"/>
            <a:ext cx="1610302" cy="220731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859782"/>
            <a:ext cx="2122256" cy="170269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6216" y="2894359"/>
            <a:ext cx="2357438" cy="163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5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55576" y="62753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Перевіряємо за словником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9592" y="2209533"/>
            <a:ext cx="3960440" cy="1677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ТУМА́Н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1, у, </a:t>
            </a:r>
            <a:r>
              <a:rPr kumimoji="0" lang="uk-UA" alt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чол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kumimoji="0" lang="uk-UA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Скупчення найдрібніших крапель води або кристалів льоду в нижніх шарах атмосфери, яке робить повітря непрозорим.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lang="uk-UA" altLang="ru-RU" sz="12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alt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І́НІЙ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uk-UA" alt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і́нею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uk-UA" alt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чол</a:t>
            </a:r>
            <a:r>
              <a:rPr kumimoji="0" lang="uk-UA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Тонкий шар кристалів льоду, що утворюється осіданням водяної пари з повітря на охолоджені предмети; паморозь, наморозь.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000958"/>
            <a:ext cx="3971925" cy="10953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4292" y="168882"/>
            <a:ext cx="2880320" cy="20406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292" y="2282923"/>
            <a:ext cx="2880320" cy="239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11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843558"/>
            <a:ext cx="5469607" cy="3304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41151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Створюємо </a:t>
            </a:r>
            <a:r>
              <a:rPr lang="uk-UA" b="1" dirty="0" err="1" smtClean="0">
                <a:solidFill>
                  <a:srgbClr val="EC771B"/>
                </a:solidFill>
              </a:rPr>
              <a:t>за́гадки</a:t>
            </a:r>
            <a:endParaRPr lang="ru-RU" b="1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39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яка частина мови називається прикметником.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1328" y="1647963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ставити питання </a:t>
            </a:r>
            <a:endParaRPr lang="uk-UA" dirty="0" smtClean="0"/>
          </a:p>
          <a:p>
            <a:pPr lvl="0"/>
            <a:r>
              <a:rPr lang="uk-UA" dirty="0" smtClean="0"/>
              <a:t>до прикметників.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66153" y="2660208"/>
            <a:ext cx="4274704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знайти прикметники в тексті.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39644" y="3760752"/>
            <a:ext cx="390963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добирати прикметники </a:t>
            </a:r>
            <a:endParaRPr lang="uk-UA" dirty="0" smtClean="0"/>
          </a:p>
          <a:p>
            <a:pPr lvl="0"/>
            <a:r>
              <a:rPr lang="uk-UA" dirty="0" smtClean="0"/>
              <a:t>до іменників.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6309</TotalTime>
  <Words>192</Words>
  <Application>Microsoft Office PowerPoint</Application>
  <PresentationFormat>Экран (16:9)</PresentationFormat>
  <Paragraphs>27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Malgun Gothic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193</cp:revision>
  <dcterms:created xsi:type="dcterms:W3CDTF">2016-12-05T23:26:54Z</dcterms:created>
  <dcterms:modified xsi:type="dcterms:W3CDTF">2021-03-07T08:14:13Z</dcterms:modified>
</cp:coreProperties>
</file>