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3"/>
  </p:notesMasterIdLst>
  <p:handoutMasterIdLst>
    <p:handoutMasterId r:id="rId14"/>
  </p:handoutMasterIdLst>
  <p:sldIdLst>
    <p:sldId id="256" r:id="rId4"/>
    <p:sldId id="320" r:id="rId5"/>
    <p:sldId id="317" r:id="rId6"/>
    <p:sldId id="321" r:id="rId7"/>
    <p:sldId id="322" r:id="rId8"/>
    <p:sldId id="323" r:id="rId9"/>
    <p:sldId id="324" r:id="rId10"/>
    <p:sldId id="318" r:id="rId11"/>
    <p:sldId id="292" r:id="rId12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2021-03-25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2021-03-25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6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059582"/>
            <a:ext cx="7992888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32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Малюємо карту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3200" b="1" dirty="0" err="1" smtClean="0">
                <a:solidFill>
                  <a:srgbClr val="C00000"/>
                </a:solidFill>
                <a:latin typeface="+mj-lt"/>
                <a:cs typeface="Arial" pitchFamily="34" charset="0"/>
              </a:rPr>
              <a:t>Туве</a:t>
            </a:r>
            <a:r>
              <a:rPr lang="uk-UA" sz="32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 </a:t>
            </a:r>
            <a:r>
              <a:rPr lang="uk-UA" sz="3200" b="1" dirty="0" err="1">
                <a:solidFill>
                  <a:srgbClr val="C00000"/>
                </a:solidFill>
                <a:latin typeface="+mj-lt"/>
                <a:cs typeface="Arial" pitchFamily="34" charset="0"/>
              </a:rPr>
              <a:t>Янссон</a:t>
            </a:r>
            <a:r>
              <a:rPr lang="uk-UA" sz="3200" b="1" dirty="0">
                <a:solidFill>
                  <a:srgbClr val="C00000"/>
                </a:solidFill>
                <a:latin typeface="+mj-lt"/>
                <a:cs typeface="Arial" pitchFamily="34" charset="0"/>
              </a:rPr>
              <a:t>. Комета прилітає </a:t>
            </a: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-35853"/>
            <a:ext cx="4819880" cy="5143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260383"/>
            <a:ext cx="2345289" cy="37437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68144" y="4004105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/>
              <a:t>Туве</a:t>
            </a:r>
            <a:r>
              <a:rPr lang="uk-UA" dirty="0" smtClean="0"/>
              <a:t> </a:t>
            </a:r>
            <a:r>
              <a:rPr lang="uk-UA" dirty="0" err="1" smtClean="0"/>
              <a:t>Янссон</a:t>
            </a:r>
            <a:r>
              <a:rPr lang="uk-UA" dirty="0" smtClean="0"/>
              <a:t>, фінська </a:t>
            </a:r>
          </a:p>
          <a:p>
            <a:r>
              <a:rPr lang="uk-UA" dirty="0" smtClean="0"/>
              <a:t>письменниця й художниця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0125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267494"/>
            <a:ext cx="6840760" cy="38563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23728" y="4227934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Кадр із </a:t>
            </a:r>
            <a:r>
              <a:rPr lang="uk-UA" dirty="0" err="1" smtClean="0"/>
              <a:t>мультсеріалу</a:t>
            </a:r>
            <a:r>
              <a:rPr lang="uk-UA" dirty="0" smtClean="0"/>
              <a:t> про </a:t>
            </a:r>
            <a:r>
              <a:rPr lang="uk-UA" dirty="0" err="1" smtClean="0"/>
              <a:t>мумі</a:t>
            </a:r>
            <a:r>
              <a:rPr lang="uk-UA" dirty="0" smtClean="0"/>
              <a:t>-тролів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8411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95486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Знайдіть у словах автора синоніми до дієслова </a:t>
            </a:r>
            <a:r>
              <a:rPr lang="uk-UA" b="1" dirty="0" smtClean="0"/>
              <a:t>говорити</a:t>
            </a:r>
            <a:r>
              <a:rPr lang="uk-UA" dirty="0" smtClean="0"/>
              <a:t>. Поясніть їхнє значення.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419622"/>
            <a:ext cx="6624736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 Привіт! — гукнув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Чмих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— Я знайшов цілком незнану стежину. Вона видається небезпечною.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 Наскільки небезпечною? — поцікавився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Мумі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-троль.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 Жахливо небезпечною, — поважно відказав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Чмих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s://learningapps.org/qrcode.php?id=p5eqy69y22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859782"/>
            <a:ext cx="1621155" cy="16211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7651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11510"/>
            <a:ext cx="6480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Знайдіть у словах автора синоніми до дієслова </a:t>
            </a:r>
            <a:r>
              <a:rPr lang="uk-UA" b="1" dirty="0"/>
              <a:t>говорити</a:t>
            </a:r>
            <a:r>
              <a:rPr lang="uk-UA" dirty="0"/>
              <a:t>. Поясніть їхнє значення.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203598"/>
            <a:ext cx="7344816" cy="2463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 Дивися на всі боки, чи не чигає десь небезпека, — прошепотів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Чмих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 Я не можу одночасно роззиратися на всі боки, — запротестував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Мумі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-троль. — Ти пильнуй ззаду.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 О, ні-ні, тільки не ззаду, — злякано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зажебонів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Чмих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— Ворог позаду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набагато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страшніший, ніж той, що виходить назустріч.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 То йди ти попереду!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 Я й попереду йти не хочу! — упирався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Чмих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— Може, підемо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пліч-о-пліч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3867894"/>
            <a:ext cx="6912768" cy="30777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Чигати – підстерігати; жебоніти </a:t>
            </a:r>
            <a:r>
              <a:rPr lang="uk-UA" sz="1400" dirty="0"/>
              <a:t>–</a:t>
            </a:r>
            <a:r>
              <a:rPr lang="uk-UA" sz="1400" dirty="0" smtClean="0"/>
              <a:t> </a:t>
            </a:r>
            <a:r>
              <a:rPr lang="ru-RU" sz="1400" dirty="0" err="1" smtClean="0"/>
              <a:t>говорити</a:t>
            </a:r>
            <a:r>
              <a:rPr lang="ru-RU" sz="1400" dirty="0" smtClean="0"/>
              <a:t> </a:t>
            </a:r>
            <a:r>
              <a:rPr lang="ru-RU" sz="1400" dirty="0"/>
              <a:t>неясно, </a:t>
            </a:r>
            <a:r>
              <a:rPr lang="ru-RU" sz="1400" dirty="0" err="1"/>
              <a:t>невиразно</a:t>
            </a:r>
            <a:r>
              <a:rPr lang="ru-RU" sz="1400" dirty="0"/>
              <a:t>, </a:t>
            </a:r>
            <a:r>
              <a:rPr lang="ru-RU" sz="1400" dirty="0" err="1" smtClean="0"/>
              <a:t>нерозбірливо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130066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11510"/>
            <a:ext cx="6480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Знайдіть у словах автора синоніми до дієслова </a:t>
            </a:r>
            <a:r>
              <a:rPr lang="uk-UA" b="1" dirty="0"/>
              <a:t>говорити</a:t>
            </a:r>
            <a:r>
              <a:rPr lang="uk-UA" dirty="0"/>
              <a:t>. Поясніть їхнє значення.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491630"/>
            <a:ext cx="6246440" cy="266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 Стежка мусить кудись вести, — мовив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Мумі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-троль. — Вона не може отак просто собі урватися.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 А якщо ми ніколи не знайдемо дороги додому?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Помовч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 — цитьнув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Мумі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-троль. — Чуєш?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 Це море! — вигукнув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Мумі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-троль і щодуху побіг через ліс, бо понад усе на світі любив купатися.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 Зачекай! — заволав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Чмих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— Не покидай мене самого!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6256" y="2787408"/>
            <a:ext cx="2103125" cy="1497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60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11510"/>
            <a:ext cx="6480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Знайдіть у словах автора синоніми до дієслова </a:t>
            </a:r>
            <a:r>
              <a:rPr lang="uk-UA" b="1" dirty="0"/>
              <a:t>говорити</a:t>
            </a:r>
            <a:r>
              <a:rPr lang="uk-UA" dirty="0"/>
              <a:t>. Поясніть їхнє значення.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635646"/>
            <a:ext cx="7560840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 Ти втік від мене! Покинув мене напризволяще!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 Я страшенно зрадів! — виправдовувався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Мумі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-троль. — Я знав, що у нас є Долина, річка і гори, але навіть не здогадувався про море.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2715766"/>
            <a:ext cx="1893612" cy="1849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45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2" y="195486"/>
            <a:ext cx="3529781" cy="4826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0951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67308" y="551362"/>
            <a:ext cx="4082855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відповідати на запитання </a:t>
            </a:r>
            <a:endParaRPr lang="uk-UA" dirty="0" smtClean="0"/>
          </a:p>
          <a:p>
            <a:pPr lvl="0"/>
            <a:r>
              <a:rPr lang="uk-UA" dirty="0" smtClean="0"/>
              <a:t>за </a:t>
            </a:r>
            <a:r>
              <a:rPr lang="uk-UA" dirty="0"/>
              <a:t>текстом.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65941" y="1755705"/>
            <a:ext cx="4275127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виразно читати діалоги.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66153" y="2660208"/>
            <a:ext cx="4274704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пояснювати значення </a:t>
            </a:r>
            <a:endParaRPr lang="uk-UA" dirty="0" smtClean="0"/>
          </a:p>
          <a:p>
            <a:pPr lvl="0"/>
            <a:r>
              <a:rPr lang="uk-UA" dirty="0" smtClean="0"/>
              <a:t>дієслів-синонімів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45046" y="3795498"/>
            <a:ext cx="3909639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малювати карту.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6400</TotalTime>
  <Words>350</Words>
  <Application>Microsoft Office PowerPoint</Application>
  <PresentationFormat>Экран (16:9)</PresentationFormat>
  <Paragraphs>40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맑은 고딕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192</cp:revision>
  <dcterms:created xsi:type="dcterms:W3CDTF">2016-12-05T23:26:54Z</dcterms:created>
  <dcterms:modified xsi:type="dcterms:W3CDTF">2021-03-25T22:22:26Z</dcterms:modified>
</cp:coreProperties>
</file>