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7" r:id="rId5"/>
    <p:sldId id="318" r:id="rId6"/>
    <p:sldId id="320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2021-04-05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059582"/>
            <a:ext cx="7992888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Змінюємо дієслова за часами</a:t>
            </a:r>
            <a:endParaRPr lang="uk-UA" sz="3200" b="1" dirty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771550"/>
            <a:ext cx="73448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Кравець шиє одяг</a:t>
            </a:r>
            <a:r>
              <a:rPr lang="uk-UA" dirty="0" smtClean="0"/>
              <a:t>.</a:t>
            </a:r>
          </a:p>
          <a:p>
            <a:endParaRPr lang="ru-RU" dirty="0"/>
          </a:p>
          <a:p>
            <a:r>
              <a:rPr lang="uk-UA" dirty="0"/>
              <a:t>Гончар виготовляє (ліпить) посуд та інші вироби з глини</a:t>
            </a:r>
            <a:r>
              <a:rPr lang="uk-UA" dirty="0" smtClean="0"/>
              <a:t>.</a:t>
            </a:r>
          </a:p>
          <a:p>
            <a:endParaRPr lang="ru-RU" dirty="0"/>
          </a:p>
          <a:p>
            <a:r>
              <a:rPr lang="uk-UA" dirty="0"/>
              <a:t>Чабан доглядає </a:t>
            </a:r>
            <a:r>
              <a:rPr lang="uk-UA" dirty="0" err="1"/>
              <a:t>овець</a:t>
            </a:r>
            <a:r>
              <a:rPr lang="uk-UA" dirty="0" smtClean="0"/>
              <a:t>.</a:t>
            </a:r>
          </a:p>
          <a:p>
            <a:endParaRPr lang="ru-RU" dirty="0"/>
          </a:p>
          <a:p>
            <a:r>
              <a:rPr lang="uk-UA" dirty="0"/>
              <a:t>Коваль обробляє метал, виготовляє металеві </a:t>
            </a:r>
            <a:r>
              <a:rPr lang="uk-UA" dirty="0" smtClean="0"/>
              <a:t>предмети.</a:t>
            </a:r>
          </a:p>
          <a:p>
            <a:endParaRPr lang="ru-RU" dirty="0"/>
          </a:p>
          <a:p>
            <a:r>
              <a:rPr lang="uk-UA" dirty="0"/>
              <a:t>Бджоляр розводить бджіл</a:t>
            </a:r>
            <a:r>
              <a:rPr lang="uk-UA" dirty="0" smtClean="0"/>
              <a:t>.</a:t>
            </a:r>
          </a:p>
          <a:p>
            <a:endParaRPr lang="ru-RU" dirty="0"/>
          </a:p>
          <a:p>
            <a:r>
              <a:rPr lang="uk-UA" dirty="0"/>
              <a:t>Столяр обробляє дерево, виготовляє вироби з дерева.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6749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Вправа 3. </a:t>
            </a:r>
            <a:r>
              <a:rPr lang="uk-UA" b="1" dirty="0" smtClean="0">
                <a:solidFill>
                  <a:srgbClr val="EC771B"/>
                </a:solidFill>
              </a:rPr>
              <a:t>Довідка</a:t>
            </a:r>
            <a:r>
              <a:rPr lang="uk-UA" b="1" dirty="0" smtClean="0">
                <a:solidFill>
                  <a:srgbClr val="EC771B"/>
                </a:solidFill>
              </a:rPr>
              <a:t> </a:t>
            </a:r>
            <a:endParaRPr lang="ru-RU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411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6480" y="555526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Записати дієслова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три стовпчики (Мин., </a:t>
            </a:r>
            <a:r>
              <a:rPr lang="uk-UA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Теп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</a:t>
            </a:r>
            <a:r>
              <a:rPr lang="uk-UA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Майб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EC771B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06480" y="985833"/>
            <a:ext cx="7497967" cy="141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Читає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читала,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прочитає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буде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читати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писав,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напише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буде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писати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написала, </a:t>
            </a:r>
            <a:r>
              <a:rPr lang="ru-RU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пише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слухає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слухають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по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слухають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буде слухати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слухали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бачить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бачила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бачитиме.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0"/>
            <a:ext cx="3744416" cy="505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125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дієслова змінюються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часами.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визначати час дієслів.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змінювати дієслова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часами.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6201</TotalTime>
  <Words>124</Words>
  <Application>Microsoft Office PowerPoint</Application>
  <PresentationFormat>Экран (16:9)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188</cp:revision>
  <dcterms:created xsi:type="dcterms:W3CDTF">2016-12-05T23:26:54Z</dcterms:created>
  <dcterms:modified xsi:type="dcterms:W3CDTF">2021-04-05T00:13:35Z</dcterms:modified>
</cp:coreProperties>
</file>