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99" r:id="rId4"/>
    <p:sldId id="300" r:id="rId5"/>
    <p:sldId id="287" r:id="rId6"/>
    <p:sldId id="297" r:id="rId7"/>
    <p:sldId id="304" r:id="rId8"/>
    <p:sldId id="303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2020-08-23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2020-08-23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/>
              <a:t>Від чого залежить настрій?</a:t>
            </a:r>
            <a:r>
              <a:rPr lang="uk-UA" dirty="0"/>
              <a:t> </a:t>
            </a:r>
            <a:endParaRPr lang="en-US" alt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59980" y="1143418"/>
            <a:ext cx="3256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Визначаємо настрій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87261" y="2732879"/>
            <a:ext cx="29266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Чому важливо </a:t>
            </a:r>
            <a:endParaRPr lang="uk-UA" sz="2400" b="1" dirty="0" smtClean="0"/>
          </a:p>
          <a:p>
            <a:r>
              <a:rPr lang="uk-UA" sz="2400" b="1" dirty="0" smtClean="0"/>
              <a:t>ділитися </a:t>
            </a:r>
            <a:r>
              <a:rPr lang="uk-UA" sz="2400" b="1" dirty="0"/>
              <a:t>своїми </a:t>
            </a:r>
            <a:endParaRPr lang="uk-UA" sz="2400" b="1" dirty="0" smtClean="0"/>
          </a:p>
          <a:p>
            <a:r>
              <a:rPr lang="uk-UA" sz="2400" b="1" dirty="0" smtClean="0"/>
              <a:t>почуттями</a:t>
            </a:r>
            <a:r>
              <a:rPr lang="uk-UA" sz="2400" b="1" dirty="0"/>
              <a:t>?</a:t>
            </a:r>
            <a:endParaRPr lang="ru-RU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5586467" y="1030703"/>
            <a:ext cx="3234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Які бувають емоції?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4718" y="627534"/>
            <a:ext cx="9144000" cy="288032"/>
          </a:xfrm>
        </p:spPr>
        <p:txBody>
          <a:bodyPr/>
          <a:lstStyle/>
          <a:p>
            <a:r>
              <a:rPr lang="uk-UA" sz="2800" b="1" dirty="0"/>
              <a:t>Визначаємо настрій</a:t>
            </a:r>
            <a:endParaRPr lang="uk-UA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189" y="1131590"/>
            <a:ext cx="8660185" cy="2509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483518"/>
            <a:ext cx="9144000" cy="288032"/>
          </a:xfrm>
        </p:spPr>
        <p:txBody>
          <a:bodyPr/>
          <a:lstStyle/>
          <a:p>
            <a:r>
              <a:rPr lang="uk-UA" sz="2800" b="1" dirty="0"/>
              <a:t>Які бувають емоції?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987574"/>
            <a:ext cx="7761014" cy="2864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826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483518"/>
            <a:ext cx="9144000" cy="288032"/>
          </a:xfrm>
        </p:spPr>
        <p:txBody>
          <a:bodyPr/>
          <a:lstStyle/>
          <a:p>
            <a:r>
              <a:rPr lang="uk-UA" sz="2800" b="1" dirty="0"/>
              <a:t>Які бувають емоції?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15616" y="987574"/>
          <a:ext cx="6624735" cy="35694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8245">
                  <a:extLst>
                    <a:ext uri="{9D8B030D-6E8A-4147-A177-3AD203B41FA5}">
                      <a16:colId xmlns:a16="http://schemas.microsoft.com/office/drawing/2014/main" val="978326176"/>
                    </a:ext>
                  </a:extLst>
                </a:gridCol>
                <a:gridCol w="2208245">
                  <a:extLst>
                    <a:ext uri="{9D8B030D-6E8A-4147-A177-3AD203B41FA5}">
                      <a16:colId xmlns:a16="http://schemas.microsoft.com/office/drawing/2014/main" val="880675216"/>
                    </a:ext>
                  </a:extLst>
                </a:gridCol>
                <a:gridCol w="2208245">
                  <a:extLst>
                    <a:ext uri="{9D8B030D-6E8A-4147-A177-3AD203B41FA5}">
                      <a16:colId xmlns:a16="http://schemas.microsoft.com/office/drawing/2014/main" val="2344472568"/>
                    </a:ext>
                  </a:extLst>
                </a:gridCol>
              </a:tblGrid>
              <a:tr h="35694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бадьорість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байдужість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безпорадність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безсилля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вдячність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відраза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ганьба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гнів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гордість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горе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заздрість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засмучення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захопленість </a:t>
                      </a:r>
                      <a:endParaRPr lang="uk-UA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chemeClr val="tx1"/>
                          </a:solidFill>
                          <a:effectLst/>
                        </a:rPr>
                        <a:t>піднесення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захоплення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зацікавленість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здивування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злість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лють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натхнення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незадоволення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chemeClr val="tx1"/>
                          </a:solidFill>
                          <a:effectLst/>
                        </a:rPr>
                        <a:t>ненависть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неприязнь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ніжність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нудьга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огида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озлоблення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chemeClr val="tx1"/>
                          </a:solidFill>
                          <a:effectLst/>
                        </a:rPr>
                        <a:t>паніка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побоювання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подив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презирство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chemeClr val="tx1"/>
                          </a:solidFill>
                          <a:effectLst/>
                        </a:rPr>
                        <a:t>провина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радість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розгубленість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роздратування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розчарування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розчулення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смуток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сором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спокій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страх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умиротворення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хвилювання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щастя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5798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6127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366928"/>
          </a:xfrm>
        </p:spPr>
        <p:txBody>
          <a:bodyPr/>
          <a:lstStyle/>
          <a:p>
            <a:r>
              <a:rPr lang="uk-UA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Думаємо. Пишемо. Обговорюємо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3294801"/>
              </p:ext>
            </p:extLst>
          </p:nvPr>
        </p:nvGraphicFramePr>
        <p:xfrm>
          <a:off x="827585" y="623909"/>
          <a:ext cx="3024336" cy="3888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Acrobat Document" r:id="rId3" imgW="5667126" imgH="7286625" progId="Acrobat.Document.11">
                  <p:embed/>
                </p:oleObj>
              </mc:Choice>
              <mc:Fallback>
                <p:oleObj name="Acrobat Document" r:id="rId3" imgW="5667126" imgH="7286625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7585" y="623909"/>
                        <a:ext cx="3024336" cy="38886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6362032"/>
              </p:ext>
            </p:extLst>
          </p:nvPr>
        </p:nvGraphicFramePr>
        <p:xfrm>
          <a:off x="4139952" y="790254"/>
          <a:ext cx="2630331" cy="37223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Acrobat Document" r:id="rId5" imgW="5667126" imgH="8019694" progId="Acrobat.Document.11">
                  <p:embed/>
                </p:oleObj>
              </mc:Choice>
              <mc:Fallback>
                <p:oleObj name="Acrobat Document" r:id="rId5" imgW="5667126" imgH="8019694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39952" y="790254"/>
                        <a:ext cx="2630331" cy="37223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441207"/>
            <a:ext cx="381206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можу описати свої почуття, свій настрій.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86697" y="1537715"/>
            <a:ext cx="3833457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розумію, який настрій в інших </a:t>
            </a:r>
            <a:endParaRPr lang="uk-UA" dirty="0" smtClean="0"/>
          </a:p>
          <a:p>
            <a:r>
              <a:rPr lang="uk-UA" dirty="0" smtClean="0"/>
              <a:t>людей</a:t>
            </a:r>
            <a:r>
              <a:rPr lang="uk-UA" dirty="0"/>
              <a:t>, за їхнім виразом обличчя, поведінкою.</a:t>
            </a:r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3770831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</a:t>
            </a:r>
            <a:r>
              <a:rPr lang="uk-UA" dirty="0" smtClean="0"/>
              <a:t>чому </a:t>
            </a:r>
            <a:r>
              <a:rPr lang="uk-UA" dirty="0"/>
              <a:t>треба розповідати про свої почуття близьким </a:t>
            </a:r>
            <a:r>
              <a:rPr lang="uk-UA" dirty="0" smtClean="0"/>
              <a:t>людям..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1" y="3726248"/>
            <a:ext cx="40025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можу пояснити, чому важливо </a:t>
            </a:r>
            <a:endParaRPr lang="uk-UA" dirty="0" smtClean="0"/>
          </a:p>
          <a:p>
            <a:r>
              <a:rPr lang="uk-UA" dirty="0" smtClean="0"/>
              <a:t>вміти </a:t>
            </a:r>
            <a:r>
              <a:rPr lang="uk-UA" dirty="0"/>
              <a:t>співчувати.</a:t>
            </a:r>
            <a:endParaRPr lang="ko-KR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1551</TotalTime>
  <Words>153</Words>
  <Application>Microsoft Office PowerPoint</Application>
  <PresentationFormat>Экран (16:9)</PresentationFormat>
  <Paragraphs>72</Paragraphs>
  <Slides>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7" baseType="lpstr">
      <vt:lpstr>Malgun Gothic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Adobe Acrobat Document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108</cp:revision>
  <dcterms:created xsi:type="dcterms:W3CDTF">2016-12-05T23:26:54Z</dcterms:created>
  <dcterms:modified xsi:type="dcterms:W3CDTF">2020-08-23T11:58:24Z</dcterms:modified>
</cp:coreProperties>
</file>