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2"/>
  </p:notesMasterIdLst>
  <p:handoutMasterIdLst>
    <p:handoutMasterId r:id="rId13"/>
  </p:handoutMasterIdLst>
  <p:sldIdLst>
    <p:sldId id="299" r:id="rId4"/>
    <p:sldId id="300" r:id="rId5"/>
    <p:sldId id="302" r:id="rId6"/>
    <p:sldId id="287" r:id="rId7"/>
    <p:sldId id="297" r:id="rId8"/>
    <p:sldId id="298" r:id="rId9"/>
    <p:sldId id="303" r:id="rId10"/>
    <p:sldId id="292" r:id="rId11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71B"/>
    <a:srgbClr val="2A8663"/>
    <a:srgbClr val="FE51C2"/>
    <a:srgbClr val="D33530"/>
    <a:srgbClr val="FF62BC"/>
    <a:srgbClr val="FFF500"/>
    <a:srgbClr val="E663E2"/>
    <a:srgbClr val="F9AA4C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image" Target="../media/image1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2020-08-23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2020-08-23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b="1" dirty="0"/>
              <a:t>Який я? Яка я?</a:t>
            </a:r>
            <a:endParaRPr lang="en-US" altLang="ko-K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2058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804625" y="905648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5" y="2733275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4849012" y="2670175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6566" y="28517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93400" y="104198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93400" y="2838944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85117" y="1128028"/>
            <a:ext cx="31401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/>
              <a:t>Коротко про себе</a:t>
            </a:r>
            <a:endParaRPr lang="ru-RU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1591889" y="2811953"/>
            <a:ext cx="2926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/>
              <a:t>Я – це мої вчинки</a:t>
            </a:r>
            <a:endParaRPr lang="ru-RU" sz="2400" dirty="0"/>
          </a:p>
        </p:txBody>
      </p:sp>
      <p:sp>
        <p:nvSpPr>
          <p:cNvPr id="29" name="TextBox 28"/>
          <p:cNvSpPr txBox="1"/>
          <p:nvPr/>
        </p:nvSpPr>
        <p:spPr>
          <a:xfrm>
            <a:off x="5633172" y="2844594"/>
            <a:ext cx="3091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Беремо інтерв'ю</a:t>
            </a:r>
            <a:endParaRPr lang="uk-UA" sz="2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677386" y="1021522"/>
            <a:ext cx="30030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/>
              <a:t>Що в моїй голові?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61479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sz="2800" b="1" dirty="0"/>
              <a:t>Коротко про себе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4475090" y="3214226"/>
            <a:ext cx="42733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/>
              <a:t>Що я найбільше люблю / </a:t>
            </a:r>
          </a:p>
          <a:p>
            <a:r>
              <a:rPr lang="uk-UA" sz="2400" dirty="0" smtClean="0"/>
              <a:t>не люблю робити?</a:t>
            </a:r>
            <a:endParaRPr lang="ru-RU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3290637" y="1115315"/>
            <a:ext cx="26018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/>
              <a:t>Який я? / Яка я?</a:t>
            </a:r>
            <a:endParaRPr lang="ru-RU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1025215" y="2141218"/>
            <a:ext cx="20456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/>
              <a:t>Хто я?</a:t>
            </a:r>
            <a:endParaRPr lang="ru-RU" sz="2400" dirty="0"/>
          </a:p>
        </p:txBody>
      </p:sp>
      <p:sp>
        <p:nvSpPr>
          <p:cNvPr id="19" name="Round Same Side Corner Rectangle 18"/>
          <p:cNvSpPr/>
          <p:nvPr/>
        </p:nvSpPr>
        <p:spPr>
          <a:xfrm>
            <a:off x="713977" y="3472747"/>
            <a:ext cx="1773895" cy="498260"/>
          </a:xfrm>
          <a:prstGeom prst="round2SameRect">
            <a:avLst>
              <a:gd name="adj1" fmla="val 30795"/>
              <a:gd name="adj2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0" name="Round Same Side Corner Rectangle 19"/>
          <p:cNvSpPr/>
          <p:nvPr/>
        </p:nvSpPr>
        <p:spPr>
          <a:xfrm>
            <a:off x="2225119" y="2979336"/>
            <a:ext cx="1773895" cy="498260"/>
          </a:xfrm>
          <a:prstGeom prst="round2SameRect">
            <a:avLst>
              <a:gd name="adj1" fmla="val 32929"/>
              <a:gd name="adj2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1" name="Round Same Side Corner Rectangle 20"/>
          <p:cNvSpPr/>
          <p:nvPr/>
        </p:nvSpPr>
        <p:spPr>
          <a:xfrm>
            <a:off x="3736261" y="2485926"/>
            <a:ext cx="1773895" cy="498260"/>
          </a:xfrm>
          <a:prstGeom prst="round2SameRect">
            <a:avLst>
              <a:gd name="adj1" fmla="val 30795"/>
              <a:gd name="adj2" fmla="val 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2" name="Round Same Side Corner Rectangle 21"/>
          <p:cNvSpPr/>
          <p:nvPr/>
        </p:nvSpPr>
        <p:spPr>
          <a:xfrm>
            <a:off x="5247403" y="1992516"/>
            <a:ext cx="1773895" cy="498260"/>
          </a:xfrm>
          <a:prstGeom prst="round2SameRect">
            <a:avLst>
              <a:gd name="adj1" fmla="val 28661"/>
              <a:gd name="adj2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3" name="Round Same Side Corner Rectangle 22"/>
          <p:cNvSpPr/>
          <p:nvPr/>
        </p:nvSpPr>
        <p:spPr>
          <a:xfrm>
            <a:off x="6758544" y="1532911"/>
            <a:ext cx="1773895" cy="498260"/>
          </a:xfrm>
          <a:prstGeom prst="round2SameRect">
            <a:avLst>
              <a:gd name="adj1" fmla="val 32928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9" name="Rectangle 9"/>
          <p:cNvSpPr/>
          <p:nvPr/>
        </p:nvSpPr>
        <p:spPr>
          <a:xfrm>
            <a:off x="4475090" y="2596361"/>
            <a:ext cx="232956" cy="21806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Donut 24"/>
          <p:cNvSpPr/>
          <p:nvPr/>
        </p:nvSpPr>
        <p:spPr>
          <a:xfrm>
            <a:off x="7503157" y="1634265"/>
            <a:ext cx="284670" cy="286987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41" name="Rounded Rectangle 32"/>
          <p:cNvSpPr/>
          <p:nvPr/>
        </p:nvSpPr>
        <p:spPr>
          <a:xfrm>
            <a:off x="2994767" y="3111167"/>
            <a:ext cx="234598" cy="234598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2" name="Rectangle 30"/>
          <p:cNvSpPr/>
          <p:nvPr/>
        </p:nvSpPr>
        <p:spPr>
          <a:xfrm>
            <a:off x="1458853" y="3592239"/>
            <a:ext cx="260035" cy="259275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3" name="Rounded Rectangle 27"/>
          <p:cNvSpPr/>
          <p:nvPr/>
        </p:nvSpPr>
        <p:spPr>
          <a:xfrm>
            <a:off x="6000256" y="2144400"/>
            <a:ext cx="262892" cy="201937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5180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4718" y="627534"/>
            <a:ext cx="9144000" cy="288032"/>
          </a:xfrm>
        </p:spPr>
        <p:txBody>
          <a:bodyPr/>
          <a:lstStyle/>
          <a:p>
            <a:r>
              <a:rPr lang="uk-UA" sz="2800" b="1" dirty="0"/>
              <a:t>Що в моїй голові?</a:t>
            </a: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951005"/>
            <a:ext cx="2520280" cy="336037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869" y="1146267"/>
            <a:ext cx="2028825" cy="27717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951005"/>
            <a:ext cx="2476500" cy="316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160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08520" y="483518"/>
            <a:ext cx="9144000" cy="288032"/>
          </a:xfrm>
        </p:spPr>
        <p:txBody>
          <a:bodyPr/>
          <a:lstStyle/>
          <a:p>
            <a:endParaRPr lang="uk-UA" sz="2800" b="1" dirty="0" smtClean="0"/>
          </a:p>
          <a:p>
            <a:r>
              <a:rPr lang="uk-UA" sz="2800" b="1" dirty="0" smtClean="0">
                <a:solidFill>
                  <a:srgbClr val="EC771B"/>
                </a:solidFill>
              </a:rPr>
              <a:t>Я </a:t>
            </a:r>
            <a:r>
              <a:rPr lang="uk-UA" sz="2800" b="1" dirty="0">
                <a:solidFill>
                  <a:srgbClr val="EC771B"/>
                </a:solidFill>
              </a:rPr>
              <a:t>– це мої вчинки</a:t>
            </a:r>
            <a:endParaRPr lang="ru-RU" sz="2800" dirty="0">
              <a:solidFill>
                <a:srgbClr val="EC771B"/>
              </a:solidFill>
            </a:endParaRPr>
          </a:p>
          <a:p>
            <a:r>
              <a:rPr lang="uk-UA" sz="2800" b="1" dirty="0" smtClean="0">
                <a:solidFill>
                  <a:srgbClr val="000000"/>
                </a:solidFill>
                <a:latin typeface="Roboto-Bold"/>
              </a:rPr>
              <a:t> </a:t>
            </a:r>
            <a:endParaRPr lang="uk-UA" sz="2400" b="1" dirty="0">
              <a:solidFill>
                <a:srgbClr val="000000"/>
              </a:solidFill>
              <a:latin typeface="Roboto-Bold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323528" y="1917979"/>
            <a:ext cx="949608" cy="875494"/>
            <a:chOff x="3369348" y="2673754"/>
            <a:chExt cx="1970490" cy="1779598"/>
          </a:xfrm>
        </p:grpSpPr>
        <p:sp>
          <p:nvSpPr>
            <p:cNvPr id="48" name="Rectangle 30"/>
            <p:cNvSpPr/>
            <p:nvPr/>
          </p:nvSpPr>
          <p:spPr>
            <a:xfrm rot="16200000">
              <a:off x="3293187" y="2768331"/>
              <a:ext cx="1761182" cy="1608860"/>
            </a:xfrm>
            <a:custGeom>
              <a:avLst/>
              <a:gdLst/>
              <a:ahLst/>
              <a:cxnLst/>
              <a:rect l="l" t="t" r="r" b="b"/>
              <a:pathLst>
                <a:path w="1761182" h="1756035">
                  <a:moveTo>
                    <a:pt x="279570" y="624048"/>
                  </a:moveTo>
                  <a:lnTo>
                    <a:pt x="183378" y="624048"/>
                  </a:lnTo>
                  <a:lnTo>
                    <a:pt x="183378" y="1560152"/>
                  </a:lnTo>
                  <a:lnTo>
                    <a:pt x="279570" y="1560152"/>
                  </a:lnTo>
                  <a:close/>
                  <a:moveTo>
                    <a:pt x="294594" y="68493"/>
                  </a:moveTo>
                  <a:lnTo>
                    <a:pt x="294594" y="264162"/>
                  </a:lnTo>
                  <a:cubicBezTo>
                    <a:pt x="294594" y="301988"/>
                    <a:pt x="263930" y="332653"/>
                    <a:pt x="226104" y="332653"/>
                  </a:cubicBezTo>
                  <a:cubicBezTo>
                    <a:pt x="188278" y="332653"/>
                    <a:pt x="157614" y="301988"/>
                    <a:pt x="157614" y="264162"/>
                  </a:cubicBezTo>
                  <a:lnTo>
                    <a:pt x="157614" y="68493"/>
                  </a:lnTo>
                  <a:cubicBezTo>
                    <a:pt x="157614" y="30666"/>
                    <a:pt x="188278" y="2"/>
                    <a:pt x="226104" y="2"/>
                  </a:cubicBezTo>
                  <a:cubicBezTo>
                    <a:pt x="263930" y="2"/>
                    <a:pt x="294594" y="30666"/>
                    <a:pt x="294594" y="68493"/>
                  </a:cubicBezTo>
                  <a:close/>
                  <a:moveTo>
                    <a:pt x="534912" y="624048"/>
                  </a:moveTo>
                  <a:lnTo>
                    <a:pt x="438720" y="624048"/>
                  </a:lnTo>
                  <a:lnTo>
                    <a:pt x="438720" y="1560152"/>
                  </a:lnTo>
                  <a:lnTo>
                    <a:pt x="534912" y="1560152"/>
                  </a:lnTo>
                  <a:close/>
                  <a:moveTo>
                    <a:pt x="631828" y="68492"/>
                  </a:moveTo>
                  <a:lnTo>
                    <a:pt x="631828" y="264162"/>
                  </a:lnTo>
                  <a:cubicBezTo>
                    <a:pt x="631828" y="301988"/>
                    <a:pt x="601164" y="332652"/>
                    <a:pt x="563338" y="332652"/>
                  </a:cubicBezTo>
                  <a:cubicBezTo>
                    <a:pt x="525511" y="332652"/>
                    <a:pt x="494847" y="301988"/>
                    <a:pt x="494847" y="264162"/>
                  </a:cubicBezTo>
                  <a:lnTo>
                    <a:pt x="494847" y="68492"/>
                  </a:lnTo>
                  <a:cubicBezTo>
                    <a:pt x="494847" y="30666"/>
                    <a:pt x="525511" y="2"/>
                    <a:pt x="563338" y="2"/>
                  </a:cubicBezTo>
                  <a:cubicBezTo>
                    <a:pt x="601164" y="2"/>
                    <a:pt x="631828" y="30666"/>
                    <a:pt x="631828" y="68492"/>
                  </a:cubicBezTo>
                  <a:close/>
                  <a:moveTo>
                    <a:pt x="790254" y="624048"/>
                  </a:moveTo>
                  <a:lnTo>
                    <a:pt x="694062" y="624048"/>
                  </a:lnTo>
                  <a:lnTo>
                    <a:pt x="694062" y="1560152"/>
                  </a:lnTo>
                  <a:lnTo>
                    <a:pt x="790254" y="1560152"/>
                  </a:lnTo>
                  <a:close/>
                  <a:moveTo>
                    <a:pt x="969062" y="68492"/>
                  </a:moveTo>
                  <a:lnTo>
                    <a:pt x="969062" y="264161"/>
                  </a:lnTo>
                  <a:cubicBezTo>
                    <a:pt x="969062" y="301987"/>
                    <a:pt x="938398" y="332652"/>
                    <a:pt x="900571" y="332652"/>
                  </a:cubicBezTo>
                  <a:cubicBezTo>
                    <a:pt x="862745" y="332652"/>
                    <a:pt x="832081" y="301987"/>
                    <a:pt x="832081" y="264161"/>
                  </a:cubicBezTo>
                  <a:lnTo>
                    <a:pt x="832081" y="68492"/>
                  </a:lnTo>
                  <a:cubicBezTo>
                    <a:pt x="832081" y="30665"/>
                    <a:pt x="862745" y="1"/>
                    <a:pt x="900571" y="1"/>
                  </a:cubicBezTo>
                  <a:cubicBezTo>
                    <a:pt x="938398" y="1"/>
                    <a:pt x="969062" y="30665"/>
                    <a:pt x="969062" y="68492"/>
                  </a:cubicBezTo>
                  <a:close/>
                  <a:moveTo>
                    <a:pt x="1045596" y="624048"/>
                  </a:moveTo>
                  <a:lnTo>
                    <a:pt x="949404" y="624048"/>
                  </a:lnTo>
                  <a:lnTo>
                    <a:pt x="949404" y="1560152"/>
                  </a:lnTo>
                  <a:lnTo>
                    <a:pt x="1045596" y="1560152"/>
                  </a:lnTo>
                  <a:close/>
                  <a:moveTo>
                    <a:pt x="1300938" y="624048"/>
                  </a:moveTo>
                  <a:lnTo>
                    <a:pt x="1204746" y="624048"/>
                  </a:lnTo>
                  <a:lnTo>
                    <a:pt x="1204746" y="1560152"/>
                  </a:lnTo>
                  <a:lnTo>
                    <a:pt x="1300938" y="1560152"/>
                  </a:lnTo>
                  <a:close/>
                  <a:moveTo>
                    <a:pt x="1306296" y="68491"/>
                  </a:moveTo>
                  <a:lnTo>
                    <a:pt x="1306296" y="264161"/>
                  </a:lnTo>
                  <a:cubicBezTo>
                    <a:pt x="1306296" y="301987"/>
                    <a:pt x="1275631" y="332651"/>
                    <a:pt x="1237805" y="332651"/>
                  </a:cubicBezTo>
                  <a:cubicBezTo>
                    <a:pt x="1199979" y="332651"/>
                    <a:pt x="1169315" y="301987"/>
                    <a:pt x="1169315" y="264161"/>
                  </a:cubicBezTo>
                  <a:lnTo>
                    <a:pt x="1169315" y="68491"/>
                  </a:lnTo>
                  <a:cubicBezTo>
                    <a:pt x="1169315" y="30665"/>
                    <a:pt x="1199979" y="1"/>
                    <a:pt x="1237805" y="1"/>
                  </a:cubicBezTo>
                  <a:cubicBezTo>
                    <a:pt x="1275631" y="1"/>
                    <a:pt x="1306296" y="30665"/>
                    <a:pt x="1306296" y="68491"/>
                  </a:cubicBezTo>
                  <a:close/>
                  <a:moveTo>
                    <a:pt x="1556280" y="624048"/>
                  </a:moveTo>
                  <a:lnTo>
                    <a:pt x="1460088" y="624048"/>
                  </a:lnTo>
                  <a:lnTo>
                    <a:pt x="1460088" y="1560152"/>
                  </a:lnTo>
                  <a:lnTo>
                    <a:pt x="1556280" y="1560152"/>
                  </a:lnTo>
                  <a:close/>
                  <a:moveTo>
                    <a:pt x="1643529" y="68491"/>
                  </a:moveTo>
                  <a:lnTo>
                    <a:pt x="1643529" y="264160"/>
                  </a:lnTo>
                  <a:cubicBezTo>
                    <a:pt x="1643529" y="301986"/>
                    <a:pt x="1612865" y="332650"/>
                    <a:pt x="1575039" y="332650"/>
                  </a:cubicBezTo>
                  <a:cubicBezTo>
                    <a:pt x="1537213" y="332650"/>
                    <a:pt x="1506548" y="301986"/>
                    <a:pt x="1506548" y="264160"/>
                  </a:cubicBezTo>
                  <a:lnTo>
                    <a:pt x="1506548" y="68491"/>
                  </a:lnTo>
                  <a:cubicBezTo>
                    <a:pt x="1506548" y="30664"/>
                    <a:pt x="1537213" y="0"/>
                    <a:pt x="1575039" y="0"/>
                  </a:cubicBezTo>
                  <a:cubicBezTo>
                    <a:pt x="1612865" y="0"/>
                    <a:pt x="1643529" y="30664"/>
                    <a:pt x="1643529" y="68491"/>
                  </a:cubicBezTo>
                  <a:close/>
                  <a:moveTo>
                    <a:pt x="1761182" y="166327"/>
                  </a:moveTo>
                  <a:lnTo>
                    <a:pt x="1761182" y="1756035"/>
                  </a:lnTo>
                  <a:lnTo>
                    <a:pt x="0" y="1756035"/>
                  </a:lnTo>
                  <a:lnTo>
                    <a:pt x="0" y="166327"/>
                  </a:lnTo>
                  <a:lnTo>
                    <a:pt x="98907" y="166327"/>
                  </a:lnTo>
                  <a:lnTo>
                    <a:pt x="98907" y="255498"/>
                  </a:lnTo>
                  <a:cubicBezTo>
                    <a:pt x="98907" y="325747"/>
                    <a:pt x="155855" y="382694"/>
                    <a:pt x="226104" y="382694"/>
                  </a:cubicBezTo>
                  <a:cubicBezTo>
                    <a:pt x="296353" y="382694"/>
                    <a:pt x="353300" y="325747"/>
                    <a:pt x="353300" y="255498"/>
                  </a:cubicBezTo>
                  <a:lnTo>
                    <a:pt x="353300" y="166327"/>
                  </a:lnTo>
                  <a:lnTo>
                    <a:pt x="436141" y="166327"/>
                  </a:lnTo>
                  <a:lnTo>
                    <a:pt x="436141" y="255497"/>
                  </a:lnTo>
                  <a:cubicBezTo>
                    <a:pt x="436141" y="325746"/>
                    <a:pt x="493089" y="382694"/>
                    <a:pt x="563338" y="382694"/>
                  </a:cubicBezTo>
                  <a:cubicBezTo>
                    <a:pt x="633586" y="382694"/>
                    <a:pt x="690534" y="325746"/>
                    <a:pt x="690534" y="255497"/>
                  </a:cubicBezTo>
                  <a:lnTo>
                    <a:pt x="690534" y="166327"/>
                  </a:lnTo>
                  <a:lnTo>
                    <a:pt x="773375" y="166327"/>
                  </a:lnTo>
                  <a:lnTo>
                    <a:pt x="773375" y="255497"/>
                  </a:lnTo>
                  <a:cubicBezTo>
                    <a:pt x="773375" y="325745"/>
                    <a:pt x="830322" y="382693"/>
                    <a:pt x="900571" y="382693"/>
                  </a:cubicBezTo>
                  <a:cubicBezTo>
                    <a:pt x="970820" y="382693"/>
                    <a:pt x="1027768" y="325745"/>
                    <a:pt x="1027768" y="255497"/>
                  </a:cubicBezTo>
                  <a:lnTo>
                    <a:pt x="1027768" y="166327"/>
                  </a:lnTo>
                  <a:lnTo>
                    <a:pt x="1110609" y="166327"/>
                  </a:lnTo>
                  <a:lnTo>
                    <a:pt x="1110609" y="255496"/>
                  </a:lnTo>
                  <a:cubicBezTo>
                    <a:pt x="1110609" y="325745"/>
                    <a:pt x="1167556" y="382692"/>
                    <a:pt x="1237805" y="382692"/>
                  </a:cubicBezTo>
                  <a:cubicBezTo>
                    <a:pt x="1308054" y="382692"/>
                    <a:pt x="1365002" y="325745"/>
                    <a:pt x="1365002" y="255496"/>
                  </a:cubicBezTo>
                  <a:lnTo>
                    <a:pt x="1365002" y="166327"/>
                  </a:lnTo>
                  <a:lnTo>
                    <a:pt x="1447842" y="166327"/>
                  </a:lnTo>
                  <a:lnTo>
                    <a:pt x="1447842" y="255495"/>
                  </a:lnTo>
                  <a:cubicBezTo>
                    <a:pt x="1447842" y="325744"/>
                    <a:pt x="1504790" y="382692"/>
                    <a:pt x="1575039" y="382692"/>
                  </a:cubicBezTo>
                  <a:cubicBezTo>
                    <a:pt x="1645288" y="382692"/>
                    <a:pt x="1702235" y="325744"/>
                    <a:pt x="1702235" y="255495"/>
                  </a:cubicBezTo>
                  <a:lnTo>
                    <a:pt x="1702235" y="16632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49" name="Round Same Side Corner Rectangle 6"/>
            <p:cNvSpPr/>
            <p:nvPr/>
          </p:nvSpPr>
          <p:spPr>
            <a:xfrm rot="10800000" flipH="1">
              <a:off x="5076056" y="2673754"/>
              <a:ext cx="263782" cy="1779598"/>
            </a:xfrm>
            <a:custGeom>
              <a:avLst/>
              <a:gdLst/>
              <a:ahLst/>
              <a:cxnLst/>
              <a:rect l="l" t="t" r="r" b="b"/>
              <a:pathLst>
                <a:path w="1035916" h="4153123">
                  <a:moveTo>
                    <a:pt x="277501" y="3759099"/>
                  </a:moveTo>
                  <a:lnTo>
                    <a:pt x="758408" y="3759099"/>
                  </a:lnTo>
                  <a:lnTo>
                    <a:pt x="517954" y="4153123"/>
                  </a:lnTo>
                  <a:close/>
                  <a:moveTo>
                    <a:pt x="42612" y="2944898"/>
                  </a:moveTo>
                  <a:cubicBezTo>
                    <a:pt x="153922" y="2941505"/>
                    <a:pt x="246502" y="2889483"/>
                    <a:pt x="275675" y="2819018"/>
                  </a:cubicBezTo>
                  <a:cubicBezTo>
                    <a:pt x="304648" y="2892614"/>
                    <a:pt x="403763" y="2945872"/>
                    <a:pt x="521107" y="2945872"/>
                  </a:cubicBezTo>
                  <a:cubicBezTo>
                    <a:pt x="638453" y="2945872"/>
                    <a:pt x="737567" y="2892613"/>
                    <a:pt x="766540" y="2819017"/>
                  </a:cubicBezTo>
                  <a:cubicBezTo>
                    <a:pt x="795133" y="2888142"/>
                    <a:pt x="884783" y="2939514"/>
                    <a:pt x="993299" y="2944464"/>
                  </a:cubicBezTo>
                  <a:lnTo>
                    <a:pt x="776840" y="3657264"/>
                  </a:lnTo>
                  <a:lnTo>
                    <a:pt x="258940" y="3657264"/>
                  </a:lnTo>
                  <a:close/>
                  <a:moveTo>
                    <a:pt x="809102" y="564558"/>
                  </a:moveTo>
                  <a:lnTo>
                    <a:pt x="1035914" y="564558"/>
                  </a:lnTo>
                  <a:lnTo>
                    <a:pt x="1035915" y="2838682"/>
                  </a:lnTo>
                  <a:cubicBezTo>
                    <a:pt x="1029586" y="2840409"/>
                    <a:pt x="1023074" y="2840731"/>
                    <a:pt x="1016490" y="2840731"/>
                  </a:cubicBezTo>
                  <a:cubicBezTo>
                    <a:pt x="901952" y="2840731"/>
                    <a:pt x="809102" y="2743612"/>
                    <a:pt x="809101" y="2623810"/>
                  </a:cubicBezTo>
                  <a:close/>
                  <a:moveTo>
                    <a:pt x="310569" y="564558"/>
                  </a:moveTo>
                  <a:lnTo>
                    <a:pt x="725347" y="564558"/>
                  </a:lnTo>
                  <a:lnTo>
                    <a:pt x="725347" y="2633342"/>
                  </a:lnTo>
                  <a:cubicBezTo>
                    <a:pt x="725347" y="2747880"/>
                    <a:pt x="632496" y="2840731"/>
                    <a:pt x="517958" y="2840731"/>
                  </a:cubicBezTo>
                  <a:cubicBezTo>
                    <a:pt x="403420" y="2840731"/>
                    <a:pt x="310569" y="2747880"/>
                    <a:pt x="310569" y="2633342"/>
                  </a:cubicBezTo>
                  <a:close/>
                  <a:moveTo>
                    <a:pt x="0" y="564557"/>
                  </a:moveTo>
                  <a:lnTo>
                    <a:pt x="226813" y="564557"/>
                  </a:lnTo>
                  <a:lnTo>
                    <a:pt x="226813" y="2623810"/>
                  </a:lnTo>
                  <a:cubicBezTo>
                    <a:pt x="226813" y="2743612"/>
                    <a:pt x="133962" y="2840731"/>
                    <a:pt x="19424" y="2840730"/>
                  </a:cubicBezTo>
                  <a:cubicBezTo>
                    <a:pt x="12841" y="2840730"/>
                    <a:pt x="6329" y="2840409"/>
                    <a:pt x="0" y="2838682"/>
                  </a:cubicBezTo>
                  <a:close/>
                  <a:moveTo>
                    <a:pt x="71964" y="71964"/>
                  </a:moveTo>
                  <a:cubicBezTo>
                    <a:pt x="116427" y="27501"/>
                    <a:pt x="177852" y="0"/>
                    <a:pt x="245701" y="0"/>
                  </a:cubicBezTo>
                  <a:lnTo>
                    <a:pt x="790215" y="0"/>
                  </a:lnTo>
                  <a:cubicBezTo>
                    <a:pt x="925912" y="0"/>
                    <a:pt x="1035916" y="110004"/>
                    <a:pt x="1035916" y="245701"/>
                  </a:cubicBezTo>
                  <a:cubicBezTo>
                    <a:pt x="1035916" y="327601"/>
                    <a:pt x="1035915" y="409501"/>
                    <a:pt x="1035915" y="491401"/>
                  </a:cubicBezTo>
                  <a:lnTo>
                    <a:pt x="0" y="491401"/>
                  </a:lnTo>
                  <a:lnTo>
                    <a:pt x="0" y="245701"/>
                  </a:lnTo>
                  <a:cubicBezTo>
                    <a:pt x="0" y="177853"/>
                    <a:pt x="27501" y="116427"/>
                    <a:pt x="71964" y="7196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1979712" y="1347614"/>
            <a:ext cx="6534472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uk-UA" b="1" dirty="0" smtClean="0">
                <a:solidFill>
                  <a:srgbClr val="4DFF4D"/>
                </a:solidFill>
                <a:latin typeface="Roboto-Bold"/>
              </a:rPr>
              <a:t>‣ </a:t>
            </a:r>
            <a:r>
              <a:rPr lang="uk-UA" dirty="0" smtClean="0">
                <a:solidFill>
                  <a:srgbClr val="000000"/>
                </a:solidFill>
                <a:latin typeface="Roboto-Medium"/>
              </a:rPr>
              <a:t>вам подарували те, що вам не подобається;</a:t>
            </a:r>
          </a:p>
          <a:p>
            <a:pPr>
              <a:spcAft>
                <a:spcPts val="600"/>
              </a:spcAft>
            </a:pPr>
            <a:r>
              <a:rPr lang="uk-UA" dirty="0" smtClean="0">
                <a:solidFill>
                  <a:srgbClr val="4DFF4D"/>
                </a:solidFill>
                <a:latin typeface="Roboto-Black"/>
              </a:rPr>
              <a:t>‣ </a:t>
            </a:r>
            <a:r>
              <a:rPr lang="uk-UA" dirty="0" smtClean="0">
                <a:solidFill>
                  <a:srgbClr val="000000"/>
                </a:solidFill>
                <a:latin typeface="Roboto-Medium"/>
              </a:rPr>
              <a:t>ви домовилися піти в парк зі своєю сім’єю, а ваш друг </a:t>
            </a:r>
          </a:p>
          <a:p>
            <a:pPr>
              <a:spcAft>
                <a:spcPts val="600"/>
              </a:spcAft>
            </a:pPr>
            <a:r>
              <a:rPr lang="uk-UA" dirty="0" smtClean="0">
                <a:solidFill>
                  <a:srgbClr val="000000"/>
                </a:solidFill>
                <a:latin typeface="Roboto-Medium"/>
              </a:rPr>
              <a:t>запропонував вам у цей час піти в кіно;</a:t>
            </a:r>
          </a:p>
          <a:p>
            <a:pPr>
              <a:spcAft>
                <a:spcPts val="600"/>
              </a:spcAft>
            </a:pPr>
            <a:r>
              <a:rPr lang="uk-UA" dirty="0" smtClean="0">
                <a:solidFill>
                  <a:srgbClr val="4DFF4D"/>
                </a:solidFill>
                <a:latin typeface="Roboto-Black"/>
              </a:rPr>
              <a:t>‣ </a:t>
            </a:r>
            <a:r>
              <a:rPr lang="uk-UA" dirty="0" smtClean="0">
                <a:solidFill>
                  <a:srgbClr val="000000"/>
                </a:solidFill>
                <a:latin typeface="Roboto-Medium"/>
              </a:rPr>
              <a:t>продавець неправильно дав вам решту;</a:t>
            </a:r>
          </a:p>
          <a:p>
            <a:pPr>
              <a:spcAft>
                <a:spcPts val="600"/>
              </a:spcAft>
            </a:pPr>
            <a:r>
              <a:rPr lang="uk-UA" dirty="0" smtClean="0">
                <a:solidFill>
                  <a:srgbClr val="4DFF4D"/>
                </a:solidFill>
                <a:latin typeface="Roboto-Black"/>
              </a:rPr>
              <a:t>‣ </a:t>
            </a:r>
            <a:r>
              <a:rPr lang="uk-UA" dirty="0" smtClean="0">
                <a:solidFill>
                  <a:srgbClr val="000000"/>
                </a:solidFill>
                <a:latin typeface="Roboto-Medium"/>
              </a:rPr>
              <a:t>ви загубили ключа від квартири, а вдома нікого немає;</a:t>
            </a:r>
          </a:p>
          <a:p>
            <a:pPr>
              <a:spcAft>
                <a:spcPts val="600"/>
              </a:spcAft>
            </a:pPr>
            <a:r>
              <a:rPr lang="uk-UA" dirty="0" smtClean="0">
                <a:solidFill>
                  <a:srgbClr val="4DFF4D"/>
                </a:solidFill>
                <a:latin typeface="Roboto-Black"/>
              </a:rPr>
              <a:t>‣ </a:t>
            </a:r>
            <a:r>
              <a:rPr lang="uk-UA" dirty="0" smtClean="0">
                <a:solidFill>
                  <a:srgbClr val="000000"/>
                </a:solidFill>
                <a:latin typeface="Roboto-Medium"/>
              </a:rPr>
              <a:t>хтось незнайомий шле вам СМС;</a:t>
            </a:r>
          </a:p>
          <a:p>
            <a:pPr>
              <a:spcAft>
                <a:spcPts val="600"/>
              </a:spcAft>
            </a:pPr>
            <a:r>
              <a:rPr lang="uk-UA" dirty="0" smtClean="0">
                <a:solidFill>
                  <a:srgbClr val="4DFF4D"/>
                </a:solidFill>
                <a:latin typeface="Roboto-Black"/>
              </a:rPr>
              <a:t>‣ </a:t>
            </a:r>
            <a:r>
              <a:rPr lang="uk-UA" dirty="0" smtClean="0">
                <a:solidFill>
                  <a:srgbClr val="000000"/>
                </a:solidFill>
                <a:latin typeface="Roboto-Medium"/>
              </a:rPr>
              <a:t>до вас підійшла дитина і сказала, що вона загубилася;</a:t>
            </a:r>
          </a:p>
          <a:p>
            <a:pPr>
              <a:spcAft>
                <a:spcPts val="600"/>
              </a:spcAft>
            </a:pPr>
            <a:r>
              <a:rPr lang="uk-UA" dirty="0" smtClean="0">
                <a:solidFill>
                  <a:srgbClr val="4DFF4D"/>
                </a:solidFill>
                <a:latin typeface="Roboto-Black"/>
              </a:rPr>
              <a:t>‣ </a:t>
            </a:r>
            <a:r>
              <a:rPr lang="uk-UA" dirty="0" smtClean="0">
                <a:solidFill>
                  <a:srgbClr val="000000"/>
                </a:solidFill>
                <a:latin typeface="Roboto-Medium"/>
              </a:rPr>
              <a:t>помилково вдягли чужу куртку в гардеробі;</a:t>
            </a:r>
          </a:p>
          <a:p>
            <a:pPr>
              <a:spcAft>
                <a:spcPts val="600"/>
              </a:spcAft>
            </a:pPr>
            <a:r>
              <a:rPr lang="uk-UA" dirty="0" smtClean="0">
                <a:solidFill>
                  <a:srgbClr val="4DFF4D"/>
                </a:solidFill>
                <a:latin typeface="Roboto-Black"/>
              </a:rPr>
              <a:t>‣ </a:t>
            </a:r>
            <a:r>
              <a:rPr lang="uk-UA" dirty="0" smtClean="0">
                <a:solidFill>
                  <a:srgbClr val="000000"/>
                </a:solidFill>
                <a:latin typeface="Roboto-Medium"/>
              </a:rPr>
              <a:t>пропустили свою зупинку в автобусі…</a:t>
            </a:r>
            <a:endParaRPr lang="uk-UA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47154" y="1090097"/>
            <a:ext cx="28937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>
                <a:solidFill>
                  <a:srgbClr val="000000"/>
                </a:solidFill>
                <a:latin typeface="Roboto-Bold"/>
              </a:rPr>
              <a:t>Що б ви зробили, якби:</a:t>
            </a:r>
            <a:endParaRPr lang="uk-UA" b="1" dirty="0">
              <a:solidFill>
                <a:srgbClr val="000000"/>
              </a:solidFill>
              <a:latin typeface="Roboto-Bold"/>
            </a:endParaRPr>
          </a:p>
        </p:txBody>
      </p:sp>
    </p:spTree>
    <p:extLst>
      <p:ext uri="{BB962C8B-B14F-4D97-AF65-F5344CB8AC3E}">
        <p14:creationId xmlns:p14="http://schemas.microsoft.com/office/powerpoint/2010/main" val="12288265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33703" y="225782"/>
            <a:ext cx="9144000" cy="648072"/>
          </a:xfrm>
        </p:spPr>
        <p:txBody>
          <a:bodyPr/>
          <a:lstStyle/>
          <a:p>
            <a:r>
              <a:rPr lang="uk-UA" sz="2800" b="1" dirty="0" smtClean="0"/>
              <a:t>Беремо інтерв'ю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3" name="Group 7"/>
          <p:cNvGrpSpPr/>
          <p:nvPr/>
        </p:nvGrpSpPr>
        <p:grpSpPr>
          <a:xfrm>
            <a:off x="7156772" y="1491630"/>
            <a:ext cx="720080" cy="720081"/>
            <a:chOff x="5446454" y="1672186"/>
            <a:chExt cx="914400" cy="914401"/>
          </a:xfrm>
          <a:solidFill>
            <a:schemeClr val="accent4"/>
          </a:solidFill>
        </p:grpSpPr>
        <p:sp>
          <p:nvSpPr>
            <p:cNvPr id="14" name="Teardrop 8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Teardrop 9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Group 13"/>
          <p:cNvGrpSpPr/>
          <p:nvPr/>
        </p:nvGrpSpPr>
        <p:grpSpPr>
          <a:xfrm rot="5400000">
            <a:off x="8136396" y="2288986"/>
            <a:ext cx="720080" cy="720081"/>
            <a:chOff x="5446454" y="1672186"/>
            <a:chExt cx="914400" cy="914401"/>
          </a:xfrm>
          <a:solidFill>
            <a:schemeClr val="accent2"/>
          </a:solidFill>
        </p:grpSpPr>
        <p:sp>
          <p:nvSpPr>
            <p:cNvPr id="17" name="Teardrop 14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Teardrop 15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Group 10"/>
          <p:cNvGrpSpPr/>
          <p:nvPr/>
        </p:nvGrpSpPr>
        <p:grpSpPr>
          <a:xfrm rot="2700000">
            <a:off x="8136395" y="933281"/>
            <a:ext cx="720080" cy="720081"/>
            <a:chOff x="5446454" y="1672186"/>
            <a:chExt cx="914400" cy="914401"/>
          </a:xfrm>
          <a:solidFill>
            <a:schemeClr val="accent1"/>
          </a:solidFill>
        </p:grpSpPr>
        <p:sp>
          <p:nvSpPr>
            <p:cNvPr id="20" name="Teardrop 11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Teardrop 12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7333737" y="1376066"/>
            <a:ext cx="3661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smtClean="0">
                <a:solidFill>
                  <a:schemeClr val="bg1"/>
                </a:solidFill>
              </a:rPr>
              <a:t>.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98572" y="964727"/>
            <a:ext cx="372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>
                <a:solidFill>
                  <a:schemeClr val="bg1"/>
                </a:solidFill>
              </a:rPr>
              <a:t>?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53298" y="2288986"/>
            <a:ext cx="372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>
                <a:solidFill>
                  <a:schemeClr val="bg1"/>
                </a:solidFill>
              </a:rPr>
              <a:t>!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1560" y="826464"/>
            <a:ext cx="6611768" cy="39489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07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uk-UA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Яке твоє повне ім’я?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uk-UA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Скільки тобі років?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uk-UA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 ти народився / народилася?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uk-UA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Маєш братів чи сестер?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uk-UA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Що ти </a:t>
            </a:r>
            <a:r>
              <a:rPr lang="uk-UA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робив / робила </a:t>
            </a:r>
            <a:r>
              <a:rPr lang="uk-UA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цього літа</a:t>
            </a:r>
            <a:r>
              <a:rPr lang="uk-UA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uk-UA" dirty="0"/>
              <a:t>Що </a:t>
            </a:r>
            <a:r>
              <a:rPr lang="uk-UA" dirty="0" smtClean="0"/>
              <a:t>любиш </a:t>
            </a:r>
            <a:r>
              <a:rPr lang="uk-UA" dirty="0"/>
              <a:t>робити у вільний час? </a:t>
            </a:r>
            <a:endParaRPr lang="ru-RU" dirty="0"/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uk-UA" dirty="0"/>
              <a:t>Чого найбільше чекаєш цього навчального року? </a:t>
            </a:r>
            <a:endParaRPr lang="ru-RU" dirty="0"/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uk-UA" dirty="0"/>
              <a:t>Що тобі подобається в собі? </a:t>
            </a:r>
            <a:endParaRPr lang="ru-RU" dirty="0"/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uk-UA" dirty="0"/>
              <a:t>Який твій улюблений предмет у школі та чому?</a:t>
            </a:r>
            <a:endParaRPr lang="ru-RU" dirty="0"/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uk-UA" dirty="0"/>
              <a:t>Чи маєш особливі навички чи таланти? Які?</a:t>
            </a:r>
            <a:endParaRPr lang="ru-RU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22146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33703" y="225782"/>
            <a:ext cx="9144000" cy="366928"/>
          </a:xfrm>
        </p:spPr>
        <p:txBody>
          <a:bodyPr/>
          <a:lstStyle/>
          <a:p>
            <a:r>
              <a:rPr lang="uk-UA" altLang="ko-KR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Думаємо. Пишемо. Обговорюємо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33737" y="1376066"/>
            <a:ext cx="3661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smtClean="0">
                <a:solidFill>
                  <a:schemeClr val="bg1"/>
                </a:solidFill>
              </a:rPr>
              <a:t>.</a:t>
            </a:r>
            <a:endParaRPr lang="ru-RU" sz="4000" dirty="0">
              <a:solidFill>
                <a:schemeClr val="bg1"/>
              </a:solidFill>
            </a:endParaRPr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3668717"/>
              </p:ext>
            </p:extLst>
          </p:nvPr>
        </p:nvGraphicFramePr>
        <p:xfrm>
          <a:off x="395537" y="699542"/>
          <a:ext cx="3024168" cy="38884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Acrobat Document" r:id="rId3" imgW="5667126" imgH="7286625" progId="Acrobat.Document.11">
                  <p:embed/>
                </p:oleObj>
              </mc:Choice>
              <mc:Fallback>
                <p:oleObj name="Acrobat Document" r:id="rId3" imgW="5667126" imgH="7286625" progId="Acrobat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5537" y="699542"/>
                        <a:ext cx="3024168" cy="38884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6623020"/>
              </p:ext>
            </p:extLst>
          </p:nvPr>
        </p:nvGraphicFramePr>
        <p:xfrm>
          <a:off x="3347865" y="699542"/>
          <a:ext cx="2160240" cy="31103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Acrobat Document" r:id="rId5" imgW="4590751" imgH="6610038" progId="Acrobat.Document.11">
                  <p:embed/>
                </p:oleObj>
              </mc:Choice>
              <mc:Fallback>
                <p:oleObj name="Acrobat Document" r:id="rId5" imgW="4590751" imgH="6610038" progId="Acrobat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347865" y="699542"/>
                        <a:ext cx="2160240" cy="31103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9008084"/>
              </p:ext>
            </p:extLst>
          </p:nvPr>
        </p:nvGraphicFramePr>
        <p:xfrm>
          <a:off x="5724128" y="843558"/>
          <a:ext cx="2592288" cy="33531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Acrobat Document" r:id="rId7" imgW="5667126" imgH="8019694" progId="Acrobat.Document.11">
                  <p:embed/>
                </p:oleObj>
              </mc:Choice>
              <mc:Fallback>
                <p:oleObj name="Acrobat Document" r:id="rId7" imgW="5667126" imgH="8019694" progId="Acrobat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724128" y="843558"/>
                        <a:ext cx="2592288" cy="33531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50455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505629" y="627950"/>
            <a:ext cx="3812060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називаю свої риси характеру. 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562297" y="1637541"/>
            <a:ext cx="346608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розповісти про себе за допомогою малюнків.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73577" y="2616138"/>
            <a:ext cx="3770831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уявити, що робитиму </a:t>
            </a:r>
            <a:endParaRPr lang="uk-UA" dirty="0" smtClean="0"/>
          </a:p>
          <a:p>
            <a:pPr lvl="0"/>
            <a:r>
              <a:rPr lang="uk-UA" dirty="0" smtClean="0"/>
              <a:t>в </a:t>
            </a:r>
            <a:r>
              <a:rPr lang="uk-UA" dirty="0"/>
              <a:t>запропонованих ситуаціях.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532856" y="3745176"/>
            <a:ext cx="400258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</a:t>
            </a:r>
            <a:r>
              <a:rPr lang="uk-UA" dirty="0" smtClean="0"/>
              <a:t>вчуся </a:t>
            </a:r>
            <a:r>
              <a:rPr lang="uk-UA" dirty="0"/>
              <a:t>чітко і зрозуміло </a:t>
            </a:r>
            <a:endParaRPr lang="uk-UA" dirty="0" smtClean="0"/>
          </a:p>
          <a:p>
            <a:r>
              <a:rPr lang="uk-UA" dirty="0" smtClean="0"/>
              <a:t>висловлювати </a:t>
            </a:r>
            <a:r>
              <a:rPr lang="uk-UA" dirty="0"/>
              <a:t>свою думку.</a:t>
            </a:r>
            <a:endParaRPr lang="ko-KR" alt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1584</TotalTime>
  <Words>288</Words>
  <Application>Microsoft Office PowerPoint</Application>
  <PresentationFormat>Экран (16:9)</PresentationFormat>
  <Paragraphs>57</Paragraphs>
  <Slides>8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3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21" baseType="lpstr">
      <vt:lpstr>Malgun Gothic</vt:lpstr>
      <vt:lpstr>Arial</vt:lpstr>
      <vt:lpstr>Arial Black</vt:lpstr>
      <vt:lpstr>Arial Unicode MS</vt:lpstr>
      <vt:lpstr>Calibri</vt:lpstr>
      <vt:lpstr>Roboto-Black</vt:lpstr>
      <vt:lpstr>Roboto-Bold</vt:lpstr>
      <vt:lpstr>Roboto-Medium</vt:lpstr>
      <vt:lpstr>Times New Roman</vt:lpstr>
      <vt:lpstr>Cover and End Slide Master</vt:lpstr>
      <vt:lpstr>Contents Slide Master</vt:lpstr>
      <vt:lpstr>Section Break Slide Master</vt:lpstr>
      <vt:lpstr>Adobe Acrobat Document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110</cp:revision>
  <dcterms:created xsi:type="dcterms:W3CDTF">2016-12-05T23:26:54Z</dcterms:created>
  <dcterms:modified xsi:type="dcterms:W3CDTF">2020-08-23T10:07:00Z</dcterms:modified>
</cp:coreProperties>
</file>