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287" r:id="rId6"/>
    <p:sldId id="298" r:id="rId7"/>
    <p:sldId id="304" r:id="rId8"/>
    <p:sldId id="305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Як працює </a:t>
            </a:r>
            <a:endParaRPr lang="uk-UA" b="1" dirty="0" smtClean="0"/>
          </a:p>
          <a:p>
            <a:r>
              <a:rPr lang="uk-UA" b="1" dirty="0" smtClean="0"/>
              <a:t>демократія </a:t>
            </a:r>
          </a:p>
          <a:p>
            <a:r>
              <a:rPr lang="uk-UA" b="1" dirty="0" smtClean="0"/>
              <a:t>у </a:t>
            </a:r>
            <a:r>
              <a:rPr lang="uk-UA" b="1" dirty="0"/>
              <a:t>класі?</a:t>
            </a:r>
            <a:r>
              <a:rPr lang="uk-UA" dirty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05648"/>
            <a:ext cx="3477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Як прийняти </a:t>
            </a:r>
            <a:endParaRPr lang="uk-UA" sz="2400" b="1" dirty="0" smtClean="0"/>
          </a:p>
          <a:p>
            <a:r>
              <a:rPr lang="uk-UA" sz="2400" b="1" dirty="0" smtClean="0"/>
              <a:t>колективне </a:t>
            </a:r>
            <a:r>
              <a:rPr lang="uk-UA" sz="2400" b="1" dirty="0"/>
              <a:t>рішення?</a:t>
            </a:r>
            <a:endParaRPr lang="ru-RU" sz="2400" dirty="0"/>
          </a:p>
          <a:p>
            <a:r>
              <a:rPr lang="uk-UA" sz="2400" b="1" dirty="0" smtClean="0"/>
              <a:t> 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0221" y="2651861"/>
            <a:ext cx="292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Що таке </a:t>
            </a:r>
            <a:endParaRPr lang="uk-UA" sz="2400" b="1" dirty="0" smtClean="0"/>
          </a:p>
          <a:p>
            <a:r>
              <a:rPr lang="uk-UA" sz="2400" b="1" dirty="0" smtClean="0"/>
              <a:t>демократичні </a:t>
            </a:r>
          </a:p>
          <a:p>
            <a:r>
              <a:rPr lang="uk-UA" sz="2400" b="1" dirty="0" smtClean="0"/>
              <a:t>вибори</a:t>
            </a:r>
            <a:r>
              <a:rPr lang="uk-UA" sz="2400" b="1" dirty="0"/>
              <a:t>?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Проводимо таємне голосування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Що таке відкрите голосування?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71777" y="627534"/>
            <a:ext cx="4917322" cy="288032"/>
          </a:xfrm>
        </p:spPr>
        <p:txBody>
          <a:bodyPr/>
          <a:lstStyle/>
          <a:p>
            <a:r>
              <a:rPr lang="uk-UA" sz="2800" b="1" dirty="0"/>
              <a:t>Як прийняти </a:t>
            </a:r>
          </a:p>
          <a:p>
            <a:r>
              <a:rPr lang="uk-UA" sz="2800" b="1" dirty="0"/>
              <a:t>колективне рішення?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7494"/>
            <a:ext cx="3288209" cy="396006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3968" y="2053177"/>
            <a:ext cx="4368504" cy="10965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вибрав би /вибрала б … , </a:t>
            </a:r>
            <a:endParaRPr lang="uk-UA" sz="28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тому </a:t>
            </a:r>
            <a:r>
              <a:rPr lang="uk-UA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…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245336"/>
            <a:ext cx="6554521" cy="648072"/>
          </a:xfrm>
        </p:spPr>
        <p:txBody>
          <a:bodyPr/>
          <a:lstStyle/>
          <a:p>
            <a:r>
              <a:rPr lang="uk-UA" sz="2800" b="1" dirty="0"/>
              <a:t>Що таке відкрите </a:t>
            </a:r>
            <a:r>
              <a:rPr lang="uk-UA" sz="2800" b="1" dirty="0" smtClean="0"/>
              <a:t>голосування?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6673" y="1424788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75606"/>
            <a:ext cx="6624921" cy="24955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354" y="333000"/>
            <a:ext cx="2581260" cy="175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452680"/>
            <a:ext cx="9144000" cy="648072"/>
          </a:xfrm>
        </p:spPr>
        <p:txBody>
          <a:bodyPr/>
          <a:lstStyle/>
          <a:p>
            <a:r>
              <a:rPr lang="uk-UA" sz="2800" b="1" dirty="0"/>
              <a:t>Що таке демократичні вибори?</a:t>
            </a:r>
            <a:endParaRPr lang="ru-RU" sz="2800" dirty="0"/>
          </a:p>
          <a:p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91950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Roboto-Regular"/>
              </a:rPr>
              <a:t>Грецьке</a:t>
            </a:r>
            <a:r>
              <a:rPr lang="ru-RU" dirty="0">
                <a:latin typeface="Roboto-Regular"/>
              </a:rPr>
              <a:t> слово </a:t>
            </a:r>
            <a:r>
              <a:rPr lang="ru-RU" b="1" dirty="0" err="1">
                <a:latin typeface="Roboto-Bold"/>
              </a:rPr>
              <a:t>демократія</a:t>
            </a:r>
            <a:r>
              <a:rPr lang="ru-RU" b="1" dirty="0">
                <a:latin typeface="Roboto-Bold"/>
              </a:rPr>
              <a:t> </a:t>
            </a:r>
            <a:r>
              <a:rPr lang="ru-RU" dirty="0" err="1">
                <a:latin typeface="Roboto-Regular"/>
              </a:rPr>
              <a:t>означає</a:t>
            </a:r>
            <a:r>
              <a:rPr lang="ru-RU" dirty="0">
                <a:latin typeface="Roboto-Regular"/>
              </a:rPr>
              <a:t> «</a:t>
            </a:r>
            <a:r>
              <a:rPr lang="ru-RU" dirty="0" err="1">
                <a:latin typeface="Roboto-Regular"/>
              </a:rPr>
              <a:t>влада</a:t>
            </a:r>
            <a:r>
              <a:rPr lang="ru-RU" dirty="0">
                <a:latin typeface="Roboto-Regular"/>
              </a:rPr>
              <a:t> народу». </a:t>
            </a:r>
            <a:endParaRPr lang="ru-RU" dirty="0" smtClean="0">
              <a:latin typeface="Roboto-Regular"/>
            </a:endParaRPr>
          </a:p>
          <a:p>
            <a:endParaRPr lang="ru-RU" dirty="0" smtClean="0">
              <a:latin typeface="Roboto-Regular"/>
            </a:endParaRPr>
          </a:p>
          <a:p>
            <a:r>
              <a:rPr lang="ru-RU" dirty="0" err="1" smtClean="0">
                <a:latin typeface="Roboto-Regular"/>
              </a:rPr>
              <a:t>Тобто</a:t>
            </a:r>
            <a:r>
              <a:rPr lang="ru-RU" dirty="0" smtClean="0">
                <a:latin typeface="Roboto-Regular"/>
              </a:rPr>
              <a:t> </a:t>
            </a:r>
            <a:r>
              <a:rPr lang="ru-RU" dirty="0" err="1" smtClean="0">
                <a:latin typeface="Roboto-Regular"/>
              </a:rPr>
              <a:t>всі</a:t>
            </a:r>
            <a:r>
              <a:rPr lang="ru-RU" dirty="0" smtClean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громадяни</a:t>
            </a:r>
            <a:r>
              <a:rPr lang="ru-RU" dirty="0">
                <a:latin typeface="Roboto-Regular"/>
              </a:rPr>
              <a:t> </a:t>
            </a:r>
            <a:r>
              <a:rPr lang="ru-RU" dirty="0" err="1">
                <a:latin typeface="Roboto-Regular"/>
              </a:rPr>
              <a:t>беруть</a:t>
            </a:r>
            <a:r>
              <a:rPr lang="ru-RU" dirty="0">
                <a:latin typeface="Roboto-Regular"/>
              </a:rPr>
              <a:t> участь в </a:t>
            </a:r>
            <a:r>
              <a:rPr lang="ru-RU" dirty="0" err="1">
                <a:latin typeface="Roboto-Regular"/>
              </a:rPr>
              <a:t>управлінні</a:t>
            </a:r>
            <a:r>
              <a:rPr lang="ru-RU" dirty="0">
                <a:latin typeface="Roboto-Regular"/>
              </a:rPr>
              <a:t> </a:t>
            </a:r>
            <a:endParaRPr lang="ru-RU" dirty="0" smtClean="0">
              <a:latin typeface="Roboto-Regular"/>
            </a:endParaRPr>
          </a:p>
          <a:p>
            <a:r>
              <a:rPr lang="ru-RU" dirty="0" smtClean="0">
                <a:latin typeface="Roboto-Regular"/>
              </a:rPr>
              <a:t>державою</a:t>
            </a:r>
            <a:r>
              <a:rPr lang="ru-RU" dirty="0">
                <a:latin typeface="Roboto-Regular"/>
              </a:rPr>
              <a:t>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198790"/>
            <a:ext cx="4352828" cy="214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67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6673" y="1424788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11510"/>
            <a:ext cx="7646603" cy="38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8120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пояснити, як прийняти </a:t>
            </a:r>
            <a:endParaRPr lang="uk-UA" dirty="0" smtClean="0"/>
          </a:p>
          <a:p>
            <a:r>
              <a:rPr lang="uk-UA" dirty="0" smtClean="0"/>
              <a:t>рішення </a:t>
            </a:r>
            <a:r>
              <a:rPr lang="uk-UA" dirty="0"/>
              <a:t>у класі.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я маю право голосу у своєму класі.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40416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розумію, яка різниця між </a:t>
            </a:r>
            <a:endParaRPr lang="uk-UA" dirty="0" smtClean="0"/>
          </a:p>
          <a:p>
            <a:r>
              <a:rPr lang="uk-UA" dirty="0" smtClean="0"/>
              <a:t>відкритим </a:t>
            </a:r>
            <a:r>
              <a:rPr lang="uk-UA" dirty="0"/>
              <a:t>і таємним голосуванням.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наводити аргументи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захист своєї думки.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</TotalTime>
  <Words>146</Words>
  <Application>Microsoft Office PowerPoint</Application>
  <PresentationFormat>Экран (16:9)</PresentationFormat>
  <Paragraphs>44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Malgun Gothic</vt:lpstr>
      <vt:lpstr>Arial</vt:lpstr>
      <vt:lpstr>Arial Black</vt:lpstr>
      <vt:lpstr>Arial Unicode MS</vt:lpstr>
      <vt:lpstr>Calibri</vt:lpstr>
      <vt:lpstr>Roboto-Bold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112</cp:revision>
  <dcterms:created xsi:type="dcterms:W3CDTF">2016-12-05T23:26:54Z</dcterms:created>
  <dcterms:modified xsi:type="dcterms:W3CDTF">2020-08-24T15:41:15Z</dcterms:modified>
</cp:coreProperties>
</file>