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4"/>
  </p:notesMasterIdLst>
  <p:handoutMasterIdLst>
    <p:handoutMasterId r:id="rId15"/>
  </p:handoutMasterIdLst>
  <p:sldIdLst>
    <p:sldId id="299" r:id="rId4"/>
    <p:sldId id="300" r:id="rId5"/>
    <p:sldId id="297" r:id="rId6"/>
    <p:sldId id="287" r:id="rId7"/>
    <p:sldId id="298" r:id="rId8"/>
    <p:sldId id="306" r:id="rId9"/>
    <p:sldId id="304" r:id="rId10"/>
    <p:sldId id="305" r:id="rId11"/>
    <p:sldId id="303" r:id="rId12"/>
    <p:sldId id="292" r:id="rId1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>
        <p:scale>
          <a:sx n="120" d="100"/>
          <a:sy n="120" d="100"/>
        </p:scale>
        <p:origin x="558" y="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Які конфлікти </a:t>
            </a:r>
            <a:endParaRPr lang="uk-UA" b="1" dirty="0" smtClean="0"/>
          </a:p>
          <a:p>
            <a:r>
              <a:rPr lang="uk-UA" b="1" dirty="0" smtClean="0"/>
              <a:t>бувають </a:t>
            </a:r>
          </a:p>
          <a:p>
            <a:r>
              <a:rPr lang="uk-UA" b="1" dirty="0" smtClean="0"/>
              <a:t>та </a:t>
            </a:r>
          </a:p>
          <a:p>
            <a:r>
              <a:rPr lang="uk-UA" b="1" dirty="0" smtClean="0"/>
              <a:t>як </a:t>
            </a:r>
            <a:r>
              <a:rPr lang="uk-UA" b="1" dirty="0"/>
              <a:t>їх вирішити?</a:t>
            </a:r>
            <a:r>
              <a:rPr lang="uk-UA" dirty="0"/>
              <a:t> 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73577" y="592005"/>
            <a:ext cx="381206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розумію, що таке конфлікт і </a:t>
            </a:r>
            <a:endParaRPr lang="uk-UA" dirty="0" smtClean="0"/>
          </a:p>
          <a:p>
            <a:r>
              <a:rPr lang="uk-UA" dirty="0" smtClean="0"/>
              <a:t>чому </a:t>
            </a:r>
            <a:r>
              <a:rPr lang="uk-UA" dirty="0"/>
              <a:t>він виникає.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46608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спілкуватися так, щоб не  допускати конфліктів.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77083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 правила вирішення </a:t>
            </a:r>
            <a:endParaRPr lang="uk-UA" dirty="0" smtClean="0"/>
          </a:p>
          <a:p>
            <a:pPr lvl="0"/>
            <a:r>
              <a:rPr lang="uk-UA" dirty="0" smtClean="0"/>
              <a:t>конфліктів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1" y="3726248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аналізувати свою поведінку і визнавати свої помилки.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37923" y="1041986"/>
            <a:ext cx="3140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Конфлікти </a:t>
            </a:r>
            <a:endParaRPr lang="uk-UA" sz="2400" b="1" dirty="0" smtClean="0"/>
          </a:p>
          <a:p>
            <a:r>
              <a:rPr lang="uk-UA" sz="2400" b="1" dirty="0" smtClean="0"/>
              <a:t>в </a:t>
            </a:r>
            <a:r>
              <a:rPr lang="uk-UA" sz="2400" b="1" dirty="0"/>
              <a:t>нашому класі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228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Що допомагає, а що заважає вирішити </a:t>
            </a:r>
            <a:endParaRPr lang="uk-UA" sz="2400" b="1" dirty="0" smtClean="0"/>
          </a:p>
          <a:p>
            <a:r>
              <a:rPr lang="uk-UA" sz="2400" b="1" dirty="0" smtClean="0"/>
              <a:t>конфлікт</a:t>
            </a:r>
            <a:r>
              <a:rPr lang="uk-UA" sz="2400" b="1" dirty="0"/>
              <a:t>?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5669242" y="961911"/>
            <a:ext cx="292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Які конфлікти </a:t>
            </a:r>
            <a:endParaRPr lang="uk-UA" sz="2400" b="1" dirty="0" smtClean="0"/>
          </a:p>
          <a:p>
            <a:r>
              <a:rPr lang="uk-UA" sz="2400" b="1" dirty="0" smtClean="0"/>
              <a:t>бувають</a:t>
            </a:r>
            <a:r>
              <a:rPr lang="uk-UA" sz="2400" b="1" dirty="0"/>
              <a:t>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30479"/>
            <a:ext cx="9144000" cy="288032"/>
          </a:xfrm>
        </p:spPr>
        <p:txBody>
          <a:bodyPr/>
          <a:lstStyle/>
          <a:p>
            <a:r>
              <a:rPr lang="uk-UA" sz="2800" b="1" dirty="0" smtClean="0"/>
              <a:t>Конфлікти в </a:t>
            </a:r>
            <a:r>
              <a:rPr lang="uk-UA" sz="2800" b="1" dirty="0"/>
              <a:t>нашому класі</a:t>
            </a:r>
            <a:endParaRPr lang="ru-RU" sz="2800" dirty="0"/>
          </a:p>
        </p:txBody>
      </p:sp>
      <p:grpSp>
        <p:nvGrpSpPr>
          <p:cNvPr id="47" name="Group 46"/>
          <p:cNvGrpSpPr/>
          <p:nvPr/>
        </p:nvGrpSpPr>
        <p:grpSpPr>
          <a:xfrm>
            <a:off x="323528" y="1917979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136507" y="1419206"/>
            <a:ext cx="57606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/>
              <a:t>Конфлікт</a:t>
            </a:r>
            <a:r>
              <a:rPr lang="uk-UA" sz="2000" dirty="0" smtClean="0"/>
              <a:t> – зіткнення протилежних інтересів, </a:t>
            </a:r>
          </a:p>
          <a:p>
            <a:r>
              <a:rPr lang="uk-UA" sz="2000" dirty="0" smtClean="0"/>
              <a:t>думок, поглядів; серйозні розбіжності; гостра </a:t>
            </a:r>
          </a:p>
          <a:p>
            <a:r>
              <a:rPr lang="uk-UA" sz="2000" dirty="0" smtClean="0"/>
              <a:t>суперечка.</a:t>
            </a:r>
            <a:endParaRPr lang="uk-UA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36507" y="2715766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/>
              <a:t>Суперечка</a:t>
            </a:r>
            <a:r>
              <a:rPr lang="uk-UA" sz="2000" dirty="0" smtClean="0"/>
              <a:t> – словесне змагання між двома або кількома особами, при якому кожна зі </a:t>
            </a:r>
          </a:p>
          <a:p>
            <a:r>
              <a:rPr lang="uk-UA" sz="2000" dirty="0" smtClean="0"/>
              <a:t>сторін обстоює свою думку, правоту.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627534"/>
            <a:ext cx="9144000" cy="288032"/>
          </a:xfrm>
        </p:spPr>
        <p:txBody>
          <a:bodyPr/>
          <a:lstStyle/>
          <a:p>
            <a:r>
              <a:rPr lang="uk-UA" sz="2800" b="1" dirty="0"/>
              <a:t>Які конфлікти бувають?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75606"/>
            <a:ext cx="8048992" cy="280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400" b="1" dirty="0"/>
              <a:t>Що допомагає, а що заважає вирішити конфлікт?</a:t>
            </a:r>
            <a:endParaRPr lang="ru-RU" sz="2400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" y="1199553"/>
            <a:ext cx="7276586" cy="184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400" b="1" dirty="0"/>
              <a:t>Що допомагає, а що заважає вирішити конфлікт?</a:t>
            </a:r>
            <a:endParaRPr lang="ru-RU" sz="2400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6799" y="1714647"/>
            <a:ext cx="6282599" cy="3023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Ніка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 Ліза – подруги, вони 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вчаться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одному класі. Ліза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готується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 вистави, і вона почала більше спілкуватися 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однокласниками, які беруть участь у репетиціях. Ніка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перестала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 нею розмовляти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Тато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 любить футбол. Щонеділі він грає у футбол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зі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своїми друзями та їхніми дітьми і змушує Максима теж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грати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Максим хоче в неділю їздити на велосипеді зі своїми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товаришами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6603" y="964727"/>
            <a:ext cx="7193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/>
              <a:t>Обговоріть, </a:t>
            </a:r>
            <a:r>
              <a:rPr lang="uk-UA" sz="1400" b="1" dirty="0"/>
              <a:t>що робити учасникам </a:t>
            </a:r>
            <a:r>
              <a:rPr lang="uk-UA" sz="1400" b="1" dirty="0" smtClean="0"/>
              <a:t>конфлікту. Звертайтеся до порад </a:t>
            </a:r>
          </a:p>
          <a:p>
            <a:r>
              <a:rPr lang="uk-UA" sz="1400" b="1" dirty="0" smtClean="0"/>
              <a:t>«Як </a:t>
            </a:r>
            <a:r>
              <a:rPr lang="uk-UA" sz="1400" b="1" dirty="0"/>
              <a:t>вирішити </a:t>
            </a:r>
            <a:r>
              <a:rPr lang="uk-UA" sz="1400" b="1" dirty="0" smtClean="0"/>
              <a:t>конфлікт</a:t>
            </a:r>
            <a:r>
              <a:rPr lang="uk-UA" sz="1400" b="1" dirty="0"/>
              <a:t>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969229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400" b="1" dirty="0"/>
              <a:t>Що допомагає, а що заважає вирішити конфлікт?</a:t>
            </a:r>
            <a:endParaRPr lang="ru-RU" sz="2400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6548" y="1297680"/>
            <a:ext cx="6329846" cy="2771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Микола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 Тарас – найкращі друзі. Але Тарас дедалі частіше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презирливо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шуткує з приводу Миколиної ваги. Миколу це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дістало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Леся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дуже не любить борщів і супів; каже що їсть достатньо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овочів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каш, п’є воду і може обійтися без перших страв. Мама кричить, що Леся вибиратиме, що їсти, коли виросте і сама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готуватиме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604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400" b="1" dirty="0"/>
              <a:t>Що допомагає, а що заважає вирішити конфлікт?</a:t>
            </a:r>
            <a:endParaRPr lang="ru-RU" sz="2400" dirty="0"/>
          </a:p>
        </p:txBody>
      </p:sp>
      <p:grpSp>
        <p:nvGrpSpPr>
          <p:cNvPr id="13" name="Group 7"/>
          <p:cNvGrpSpPr/>
          <p:nvPr/>
        </p:nvGrpSpPr>
        <p:grpSpPr>
          <a:xfrm>
            <a:off x="7156772" y="1491630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3" y="1006070"/>
            <a:ext cx="5655311" cy="2434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 КОНФЛІКТУ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трапилося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ви думали в той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час? 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Хто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постраждав у результаті того, що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сталося?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саме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постраждали ви?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вам потрібно зробити, щоб усе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виправити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457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715680"/>
              </p:ext>
            </p:extLst>
          </p:nvPr>
        </p:nvGraphicFramePr>
        <p:xfrm>
          <a:off x="395537" y="699542"/>
          <a:ext cx="3096344" cy="3981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Acrobat Document" r:id="rId3" imgW="5667126" imgH="7286625" progId="Acrobat.Document.11">
                  <p:embed/>
                </p:oleObj>
              </mc:Choice>
              <mc:Fallback>
                <p:oleObj name="Acrobat Document" r:id="rId3" imgW="5667126" imgH="728662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7" y="699542"/>
                        <a:ext cx="3096344" cy="3981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9567601"/>
              </p:ext>
            </p:extLst>
          </p:nvPr>
        </p:nvGraphicFramePr>
        <p:xfrm>
          <a:off x="3851920" y="620772"/>
          <a:ext cx="2808312" cy="3974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Acrobat Document" r:id="rId5" imgW="5667126" imgH="8019694" progId="Acrobat.Document.11">
                  <p:embed/>
                </p:oleObj>
              </mc:Choice>
              <mc:Fallback>
                <p:oleObj name="Acrobat Document" r:id="rId5" imgW="5667126" imgH="8019694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51920" y="620772"/>
                        <a:ext cx="2808312" cy="39741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1848</TotalTime>
  <Words>347</Words>
  <Application>Microsoft Office PowerPoint</Application>
  <PresentationFormat>Экран (16:9)</PresentationFormat>
  <Paragraphs>76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Adobe 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110</cp:revision>
  <dcterms:created xsi:type="dcterms:W3CDTF">2016-12-05T23:26:54Z</dcterms:created>
  <dcterms:modified xsi:type="dcterms:W3CDTF">2020-08-24T12:51:22Z</dcterms:modified>
</cp:coreProperties>
</file>