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99" r:id="rId4"/>
    <p:sldId id="300" r:id="rId5"/>
    <p:sldId id="298" r:id="rId6"/>
    <p:sldId id="304" r:id="rId7"/>
    <p:sldId id="305" r:id="rId8"/>
    <p:sldId id="306" r:id="rId9"/>
    <p:sldId id="307" r:id="rId10"/>
    <p:sldId id="308" r:id="rId11"/>
    <p:sldId id="309" r:id="rId12"/>
    <p:sldId id="303" r:id="rId13"/>
    <p:sldId id="292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Чи варто змінити щось у правилах </a:t>
            </a:r>
            <a:endParaRPr lang="uk-UA" b="1" dirty="0" smtClean="0"/>
          </a:p>
          <a:p>
            <a:r>
              <a:rPr lang="uk-UA" b="1" dirty="0" smtClean="0"/>
              <a:t>класу</a:t>
            </a:r>
            <a:r>
              <a:rPr lang="uk-UA" b="1" dirty="0"/>
              <a:t>?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44" y="766649"/>
            <a:ext cx="2468344" cy="33172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592710"/>
            <a:ext cx="2664296" cy="36102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243" y="1126548"/>
            <a:ext cx="2036987" cy="25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96340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</a:t>
            </a:r>
            <a:r>
              <a:rPr lang="uk-UA" dirty="0" smtClean="0"/>
              <a:t>для чого потрібні правила класу.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</a:t>
            </a:r>
            <a:r>
              <a:rPr lang="uk-UA" dirty="0" smtClean="0"/>
              <a:t>описати класне </a:t>
            </a:r>
            <a:r>
              <a:rPr lang="uk-UA" dirty="0" err="1" smtClean="0"/>
              <a:t>приміщен</a:t>
            </a:r>
            <a:r>
              <a:rPr lang="uk-UA" dirty="0" smtClean="0"/>
              <a:t>-ня, у якому хочеться вчитися.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</a:t>
            </a:r>
            <a:r>
              <a:rPr lang="uk-UA" dirty="0" smtClean="0"/>
              <a:t>вчуся пропонувати ідеї і </a:t>
            </a:r>
          </a:p>
          <a:p>
            <a:r>
              <a:rPr lang="uk-UA" dirty="0" smtClean="0"/>
              <a:t>обґрунтовувати їх.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</a:t>
            </a:r>
            <a:r>
              <a:rPr lang="uk-UA" dirty="0" smtClean="0"/>
              <a:t>обіцяю дотримуватися правил </a:t>
            </a:r>
          </a:p>
          <a:p>
            <a:r>
              <a:rPr lang="uk-UA" dirty="0" smtClean="0"/>
              <a:t>класу.</a:t>
            </a:r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4" y="1041986"/>
            <a:ext cx="3433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Чому </a:t>
            </a:r>
            <a:r>
              <a:rPr lang="uk-UA" sz="2400" b="1" dirty="0"/>
              <a:t>правила класу </a:t>
            </a:r>
            <a:endParaRPr lang="uk-UA" sz="2400" b="1" dirty="0" smtClean="0"/>
          </a:p>
          <a:p>
            <a:r>
              <a:rPr lang="uk-UA" sz="2400" b="1" dirty="0" smtClean="0"/>
              <a:t>потрібно </a:t>
            </a:r>
            <a:r>
              <a:rPr lang="uk-UA" sz="2400" b="1" dirty="0"/>
              <a:t>змінювати?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292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Чому правила </a:t>
            </a:r>
            <a:endParaRPr lang="uk-UA" sz="2400" b="1" dirty="0" smtClean="0"/>
          </a:p>
          <a:p>
            <a:r>
              <a:rPr lang="uk-UA" sz="2400" b="1" dirty="0" smtClean="0"/>
              <a:t>класу </a:t>
            </a:r>
            <a:r>
              <a:rPr lang="uk-UA" sz="2400" b="1" dirty="0"/>
              <a:t>важливі?</a:t>
            </a:r>
            <a:endParaRPr lang="ru-RU" sz="2400" dirty="0"/>
          </a:p>
          <a:p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У якому класі </a:t>
            </a:r>
            <a:endParaRPr lang="uk-UA" sz="2400" b="1" dirty="0" smtClean="0"/>
          </a:p>
          <a:p>
            <a:r>
              <a:rPr lang="uk-UA" sz="2400" b="1" dirty="0" smtClean="0"/>
              <a:t>зручно </a:t>
            </a:r>
            <a:r>
              <a:rPr lang="uk-UA" sz="2400" b="1" dirty="0"/>
              <a:t>вчитися?</a:t>
            </a:r>
            <a:endParaRPr lang="ru-RU" sz="2400" dirty="0"/>
          </a:p>
          <a:p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Чому правила класу важливі?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1101040" y="791612"/>
            <a:ext cx="74314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/>
              <a:t>Ми перебуваємо разом у класі 5 днів на </a:t>
            </a:r>
            <a:endParaRPr lang="uk-UA" sz="2000" dirty="0" smtClean="0"/>
          </a:p>
          <a:p>
            <a:r>
              <a:rPr lang="uk-UA" sz="2000" dirty="0" smtClean="0"/>
              <a:t>тиждень</a:t>
            </a:r>
            <a:r>
              <a:rPr lang="uk-UA" sz="2000" dirty="0"/>
              <a:t>. </a:t>
            </a:r>
            <a:endParaRPr lang="uk-UA" sz="2000" dirty="0" smtClean="0"/>
          </a:p>
          <a:p>
            <a:r>
              <a:rPr lang="uk-UA" sz="2000" b="1" dirty="0" smtClean="0"/>
              <a:t>Щоб забезпечити права кожного, потрібні </a:t>
            </a:r>
          </a:p>
          <a:p>
            <a:r>
              <a:rPr lang="uk-UA" sz="2000" b="1" dirty="0" smtClean="0"/>
              <a:t>правила.</a:t>
            </a:r>
            <a:endParaRPr lang="ru-RU" sz="2000" b="1" dirty="0" smtClean="0"/>
          </a:p>
          <a:p>
            <a:r>
              <a:rPr lang="ru-RU" sz="2000" dirty="0"/>
              <a:t> </a:t>
            </a:r>
          </a:p>
          <a:p>
            <a:r>
              <a:rPr lang="uk-UA" sz="2000" b="1" dirty="0" smtClean="0"/>
              <a:t>Тому що правила</a:t>
            </a:r>
            <a:r>
              <a:rPr lang="ru-RU" sz="20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підтримують безпеку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зберігають здоров’я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дають нам змогу бути собою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допомагають тому, щоб почули кожного</a:t>
            </a:r>
            <a:r>
              <a:rPr lang="ru-RU" sz="2000" dirty="0" smtClean="0"/>
              <a:t>.</a:t>
            </a:r>
          </a:p>
          <a:p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Конвенції ООН про </a:t>
            </a:r>
            <a:r>
              <a:rPr lang="uk-UA" dirty="0" smtClean="0"/>
              <a:t>права дитини записано, що кожна дитина має право на безпеку, </a:t>
            </a:r>
            <a:r>
              <a:rPr lang="uk-UA" dirty="0" smtClean="0"/>
              <a:t>здоров’я, бути собою і бути почутою.</a:t>
            </a:r>
            <a:endParaRPr lang="ru-RU" dirty="0" smtClean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Хто встановлює правила</a:t>
            </a:r>
            <a:r>
              <a:rPr lang="ru-RU" sz="2800" b="1" dirty="0" smtClean="0"/>
              <a:t>?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596980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sz="2000" dirty="0"/>
              <a:t>У створенні правил мають брати участь всі учні</a:t>
            </a:r>
            <a:r>
              <a:rPr lang="ru-RU" sz="2000" dirty="0"/>
              <a:t>. </a:t>
            </a:r>
            <a:endParaRPr lang="ru-RU" sz="2000" dirty="0" smtClean="0"/>
          </a:p>
          <a:p>
            <a:endParaRPr lang="uk-UA" sz="2000" dirty="0" smtClean="0"/>
          </a:p>
          <a:p>
            <a:r>
              <a:rPr lang="uk-UA" sz="2000" dirty="0" smtClean="0"/>
              <a:t>Якщо </a:t>
            </a:r>
            <a:r>
              <a:rPr lang="uk-UA" sz="2000" dirty="0"/>
              <a:t>береш участь у створенні правил, </a:t>
            </a:r>
            <a:endParaRPr lang="uk-UA" sz="2000" dirty="0" smtClean="0"/>
          </a:p>
          <a:p>
            <a:r>
              <a:rPr lang="uk-UA" sz="2000" dirty="0" smtClean="0"/>
              <a:t>то </a:t>
            </a:r>
            <a:r>
              <a:rPr lang="uk-UA" sz="2000" dirty="0"/>
              <a:t>стараєшся їх дотримуватися. </a:t>
            </a:r>
            <a:endParaRPr lang="ru-RU" sz="2000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92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Підтримання безпеки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596980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sz="2000" dirty="0"/>
              <a:t>Що треба робити у класі чи в школі, </a:t>
            </a:r>
            <a:endParaRPr lang="uk-UA" sz="2000" dirty="0" smtClean="0"/>
          </a:p>
          <a:p>
            <a:r>
              <a:rPr lang="uk-UA" sz="2000" dirty="0" smtClean="0"/>
              <a:t>щоб </a:t>
            </a:r>
            <a:r>
              <a:rPr lang="uk-UA" sz="2000" dirty="0"/>
              <a:t>усі були </a:t>
            </a:r>
            <a:r>
              <a:rPr lang="uk-UA" sz="2000" dirty="0" smtClean="0"/>
              <a:t>в </a:t>
            </a:r>
            <a:r>
              <a:rPr lang="uk-UA" sz="2000" dirty="0"/>
              <a:t>безпеці</a:t>
            </a:r>
            <a:r>
              <a:rPr lang="ru-RU" sz="2000" dirty="0" smtClean="0"/>
              <a:t>?</a:t>
            </a:r>
          </a:p>
          <a:p>
            <a:endParaRPr lang="ru-RU" sz="2000" dirty="0"/>
          </a:p>
          <a:p>
            <a:r>
              <a:rPr lang="uk-UA" sz="2000" i="1" dirty="0"/>
              <a:t>Запишіть ідеї. Обговоріть </a:t>
            </a:r>
            <a:r>
              <a:rPr lang="uk-UA" sz="2000" i="1" dirty="0" smtClean="0"/>
              <a:t>їх.</a:t>
            </a:r>
            <a:endParaRPr lang="ru-RU" sz="2000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72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Збереження </a:t>
            </a:r>
            <a:r>
              <a:rPr lang="uk-UA" sz="2800" b="1" dirty="0" smtClean="0"/>
              <a:t>здоров’я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596980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dirty="0"/>
              <a:t>Як ми будемо намагатися зберегти здоров’я в класі</a:t>
            </a:r>
            <a:r>
              <a:rPr lang="ru-RU" dirty="0"/>
              <a:t>?</a:t>
            </a:r>
          </a:p>
          <a:p>
            <a:endParaRPr lang="ru-RU" sz="2000" dirty="0"/>
          </a:p>
          <a:p>
            <a:r>
              <a:rPr lang="uk-UA" sz="2000" i="1" dirty="0"/>
              <a:t>Запишіть ідеї. Обговоріть </a:t>
            </a:r>
            <a:r>
              <a:rPr lang="uk-UA" sz="2000" i="1" dirty="0" smtClean="0"/>
              <a:t>їх.</a:t>
            </a:r>
            <a:endParaRPr lang="ru-RU" sz="2000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1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Можливість бути собою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596980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dirty="0"/>
              <a:t>Що таке «бути собою»?</a:t>
            </a:r>
            <a:endParaRPr lang="ru-RU" dirty="0"/>
          </a:p>
          <a:p>
            <a:endParaRPr lang="uk-UA" dirty="0" smtClean="0"/>
          </a:p>
          <a:p>
            <a:r>
              <a:rPr lang="uk-UA" dirty="0" smtClean="0"/>
              <a:t>Що </a:t>
            </a:r>
            <a:r>
              <a:rPr lang="uk-UA" dirty="0"/>
              <a:t>потрібно в класі, щоб кожен мав можливість бути собою</a:t>
            </a:r>
            <a:r>
              <a:rPr lang="ru-RU" dirty="0"/>
              <a:t>?</a:t>
            </a:r>
          </a:p>
          <a:p>
            <a:endParaRPr lang="ru-RU" sz="2000" dirty="0"/>
          </a:p>
          <a:p>
            <a:r>
              <a:rPr lang="uk-UA" sz="2000" i="1" dirty="0"/>
              <a:t>Запишіть ідеї. Обговоріть </a:t>
            </a:r>
            <a:r>
              <a:rPr lang="uk-UA" sz="2000" i="1" dirty="0" smtClean="0"/>
              <a:t>їх.</a:t>
            </a:r>
            <a:endParaRPr lang="ru-RU" sz="2000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90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Можливість бути </a:t>
            </a:r>
            <a:r>
              <a:rPr lang="uk-UA" sz="2800" b="1" dirty="0" smtClean="0"/>
              <a:t>почутим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59698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dirty="0"/>
              <a:t>Що треба зробити в класі і школі, щоб почули кожного і кожен міг висловити свою думку?</a:t>
            </a:r>
            <a:endParaRPr lang="ru-RU" dirty="0"/>
          </a:p>
          <a:p>
            <a:endParaRPr lang="ru-RU" sz="2000" dirty="0"/>
          </a:p>
          <a:p>
            <a:r>
              <a:rPr lang="uk-UA" sz="2000" i="1" dirty="0"/>
              <a:t>Запишіть ідеї. Обговоріть </a:t>
            </a:r>
            <a:r>
              <a:rPr lang="uk-UA" sz="2000" i="1" dirty="0" smtClean="0"/>
              <a:t>їх.</a:t>
            </a:r>
            <a:endParaRPr lang="ru-RU" sz="2000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15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Створюємо правила нашого класу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899592" y="1131590"/>
            <a:ext cx="61264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uk-UA" dirty="0"/>
              <a:t>Тепер виберіть правила, які ви вважаєте </a:t>
            </a:r>
            <a:endParaRPr lang="uk-UA" dirty="0" smtClean="0"/>
          </a:p>
          <a:p>
            <a:r>
              <a:rPr lang="uk-UA" dirty="0" smtClean="0"/>
              <a:t>найважливішими</a:t>
            </a:r>
            <a:r>
              <a:rPr lang="uk-UA" dirty="0"/>
              <a:t>. Важливо, щоб з ними погодилися </a:t>
            </a:r>
            <a:endParaRPr lang="uk-UA" dirty="0" smtClean="0"/>
          </a:p>
          <a:p>
            <a:r>
              <a:rPr lang="uk-UA" dirty="0" smtClean="0"/>
              <a:t>всі</a:t>
            </a:r>
            <a:r>
              <a:rPr lang="uk-UA" dirty="0"/>
              <a:t>, і вчитель також.</a:t>
            </a:r>
            <a:endParaRPr lang="ru-RU" dirty="0"/>
          </a:p>
          <a:p>
            <a:endParaRPr lang="uk-UA" dirty="0" smtClean="0"/>
          </a:p>
          <a:p>
            <a:r>
              <a:rPr lang="uk-UA" dirty="0" smtClean="0"/>
              <a:t>Надрукуйте </a:t>
            </a:r>
            <a:r>
              <a:rPr lang="uk-UA" dirty="0"/>
              <a:t>чи напишіть ці </a:t>
            </a:r>
            <a:r>
              <a:rPr lang="uk-UA" dirty="0" smtClean="0"/>
              <a:t>правила, </a:t>
            </a:r>
            <a:r>
              <a:rPr lang="uk-UA" dirty="0"/>
              <a:t>і всі </a:t>
            </a:r>
            <a:r>
              <a:rPr lang="uk-UA" dirty="0" err="1"/>
              <a:t>поставте</a:t>
            </a:r>
            <a:r>
              <a:rPr lang="uk-UA" dirty="0"/>
              <a:t> свої підписи. Ваш підпис означає, що ви будете поважати ці правила і виконувати їх.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uk-UA" b="1" dirty="0"/>
              <a:t>Правила зроблять </a:t>
            </a:r>
            <a:r>
              <a:rPr lang="uk-UA" b="1" dirty="0" smtClean="0"/>
              <a:t>ваш </a:t>
            </a:r>
            <a:r>
              <a:rPr lang="uk-UA" b="1" dirty="0"/>
              <a:t>клас щасливим, здоровим, безпечним місцем для навчання.</a:t>
            </a:r>
            <a:endParaRPr lang="ru-RU" b="1" dirty="0"/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770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151</Words>
  <Application>Microsoft Office PowerPoint</Application>
  <PresentationFormat>Экран (16:9)</PresentationFormat>
  <Paragraphs>93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2020-08-23T07:10:41Z</dcterms:modified>
</cp:coreProperties>
</file>