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302" r:id="rId6"/>
    <p:sldId id="268" r:id="rId7"/>
    <p:sldId id="287" r:id="rId8"/>
    <p:sldId id="297" r:id="rId9"/>
    <p:sldId id="298" r:id="rId10"/>
    <p:sldId id="303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/>
              <a:t>Знову в школі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Які плюси </a:t>
            </a:r>
            <a:r>
              <a:rPr lang="uk-UA" sz="2400" b="1" dirty="0"/>
              <a:t>і </a:t>
            </a:r>
            <a:r>
              <a:rPr lang="uk-UA" sz="2400" b="1" dirty="0" smtClean="0"/>
              <a:t>мінуси карантину 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поводитися в школі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Чого ми очікуємо </a:t>
            </a:r>
          </a:p>
          <a:p>
            <a:r>
              <a:rPr lang="uk-UA" sz="2400" b="1" dirty="0" smtClean="0"/>
              <a:t>від </a:t>
            </a:r>
            <a:r>
              <a:rPr lang="uk-UA" sz="2400" b="1" dirty="0"/>
              <a:t>3-го класу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робити, щоб </a:t>
            </a:r>
          </a:p>
          <a:p>
            <a:r>
              <a:rPr lang="uk-UA" sz="2400" b="1" dirty="0" smtClean="0"/>
              <a:t>не захворіти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800" b="1" dirty="0">
                <a:solidFill>
                  <a:schemeClr val="tx1"/>
                </a:solidFill>
              </a:rPr>
              <a:t>Які плюси і мінуси карантину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79411" y="3062097"/>
            <a:ext cx="1872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/>
              <a:t>Які ваші </a:t>
            </a:r>
            <a:endParaRPr lang="en-US" sz="1600" dirty="0" smtClean="0"/>
          </a:p>
          <a:p>
            <a:r>
              <a:rPr lang="uk-UA" sz="1600" dirty="0" smtClean="0"/>
              <a:t>враження </a:t>
            </a:r>
            <a:r>
              <a:rPr lang="uk-UA" sz="1600" dirty="0"/>
              <a:t>від </a:t>
            </a:r>
            <a:endParaRPr lang="en-US" sz="1600" dirty="0" smtClean="0"/>
          </a:p>
          <a:p>
            <a:r>
              <a:rPr lang="uk-UA" sz="1600" dirty="0" smtClean="0"/>
              <a:t>навчання </a:t>
            </a:r>
            <a:r>
              <a:rPr lang="uk-UA" sz="1600" dirty="0"/>
              <a:t>вдома?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647605" y="3626591"/>
            <a:ext cx="1654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/>
              <a:t>Що ви робили під час </a:t>
            </a:r>
            <a:endParaRPr lang="en-US" sz="1600" dirty="0" smtClean="0"/>
          </a:p>
          <a:p>
            <a:r>
              <a:rPr lang="uk-UA" sz="1600" dirty="0" smtClean="0"/>
              <a:t>карантину</a:t>
            </a:r>
            <a:r>
              <a:rPr lang="uk-UA" sz="1600" dirty="0"/>
              <a:t>?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99687" y="924633"/>
            <a:ext cx="220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/>
              <a:t>Чого вам найбільше бракувало вдома?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00929" y="1446396"/>
            <a:ext cx="21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/>
              <a:t>Що вам подобалося під час карантину?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98436" y="2180862"/>
            <a:ext cx="2045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/>
              <a:t>Як ви почувалися, коли школу </a:t>
            </a:r>
            <a:endParaRPr lang="en-US" sz="1600" dirty="0" smtClean="0"/>
          </a:p>
          <a:p>
            <a:r>
              <a:rPr lang="uk-UA" sz="1600" dirty="0" smtClean="0"/>
              <a:t>закрили </a:t>
            </a:r>
            <a:endParaRPr lang="en-US" sz="1600" dirty="0" smtClean="0"/>
          </a:p>
          <a:p>
            <a:r>
              <a:rPr lang="uk-UA" sz="1600" dirty="0" smtClean="0"/>
              <a:t>на </a:t>
            </a:r>
            <a:r>
              <a:rPr lang="uk-UA" sz="1600" dirty="0"/>
              <a:t>карантин?</a:t>
            </a:r>
            <a:endParaRPr lang="ru-RU" sz="1600" dirty="0"/>
          </a:p>
        </p:txBody>
      </p:sp>
      <p:sp>
        <p:nvSpPr>
          <p:cNvPr id="19" name="Round Same Side Corner Rectangle 18"/>
          <p:cNvSpPr/>
          <p:nvPr/>
        </p:nvSpPr>
        <p:spPr>
          <a:xfrm>
            <a:off x="713977" y="3472747"/>
            <a:ext cx="1773895" cy="498260"/>
          </a:xfrm>
          <a:prstGeom prst="round2SameRect">
            <a:avLst>
              <a:gd name="adj1" fmla="val 30795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 Same Side Corner Rectangle 19"/>
          <p:cNvSpPr/>
          <p:nvPr/>
        </p:nvSpPr>
        <p:spPr>
          <a:xfrm>
            <a:off x="2225119" y="2979336"/>
            <a:ext cx="1773895" cy="498260"/>
          </a:xfrm>
          <a:prstGeom prst="round2SameRect">
            <a:avLst>
              <a:gd name="adj1" fmla="val 3292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 Same Side Corner Rectangle 20"/>
          <p:cNvSpPr/>
          <p:nvPr/>
        </p:nvSpPr>
        <p:spPr>
          <a:xfrm>
            <a:off x="3736261" y="2485926"/>
            <a:ext cx="1773895" cy="498260"/>
          </a:xfrm>
          <a:prstGeom prst="round2SameRect">
            <a:avLst>
              <a:gd name="adj1" fmla="val 30795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 Same Side Corner Rectangle 21"/>
          <p:cNvSpPr/>
          <p:nvPr/>
        </p:nvSpPr>
        <p:spPr>
          <a:xfrm>
            <a:off x="5247403" y="1992516"/>
            <a:ext cx="1773895" cy="498260"/>
          </a:xfrm>
          <a:prstGeom prst="round2SameRect">
            <a:avLst>
              <a:gd name="adj1" fmla="val 2866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 Same Side Corner Rectangle 22"/>
          <p:cNvSpPr/>
          <p:nvPr/>
        </p:nvSpPr>
        <p:spPr>
          <a:xfrm>
            <a:off x="6758544" y="1532911"/>
            <a:ext cx="1773895" cy="498260"/>
          </a:xfrm>
          <a:prstGeom prst="round2SameRect">
            <a:avLst>
              <a:gd name="adj1" fmla="val 32928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9"/>
          <p:cNvSpPr/>
          <p:nvPr/>
        </p:nvSpPr>
        <p:spPr>
          <a:xfrm>
            <a:off x="4475090" y="2596361"/>
            <a:ext cx="232956" cy="21806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Donut 24"/>
          <p:cNvSpPr/>
          <p:nvPr/>
        </p:nvSpPr>
        <p:spPr>
          <a:xfrm>
            <a:off x="7503157" y="1634265"/>
            <a:ext cx="284670" cy="286987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Rounded Rectangle 32"/>
          <p:cNvSpPr/>
          <p:nvPr/>
        </p:nvSpPr>
        <p:spPr>
          <a:xfrm>
            <a:off x="2994767" y="3111167"/>
            <a:ext cx="234598" cy="23459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Rectangle 30"/>
          <p:cNvSpPr/>
          <p:nvPr/>
        </p:nvSpPr>
        <p:spPr>
          <a:xfrm>
            <a:off x="1458853" y="3592239"/>
            <a:ext cx="260035" cy="25927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Rounded Rectangle 27"/>
          <p:cNvSpPr/>
          <p:nvPr/>
        </p:nvSpPr>
        <p:spPr>
          <a:xfrm>
            <a:off x="6000256" y="2144400"/>
            <a:ext cx="262892" cy="2019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7565657" y="2144400"/>
            <a:ext cx="14592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/>
              <a:t>Яке ваше </a:t>
            </a:r>
            <a:endParaRPr lang="en-US" sz="1600" dirty="0" smtClean="0"/>
          </a:p>
          <a:p>
            <a:r>
              <a:rPr lang="uk-UA" sz="1600" dirty="0" smtClean="0"/>
              <a:t>найбільше </a:t>
            </a:r>
            <a:endParaRPr lang="en-US" sz="1600" dirty="0" smtClean="0"/>
          </a:p>
          <a:p>
            <a:r>
              <a:rPr lang="uk-UA" sz="1600" dirty="0" smtClean="0"/>
              <a:t>досягнення </a:t>
            </a:r>
            <a:endParaRPr lang="en-US" sz="1600" dirty="0" smtClean="0"/>
          </a:p>
          <a:p>
            <a:r>
              <a:rPr lang="uk-UA" sz="1600" dirty="0" smtClean="0"/>
              <a:t>під </a:t>
            </a:r>
            <a:r>
              <a:rPr lang="uk-UA" sz="1600" dirty="0"/>
              <a:t>час </a:t>
            </a:r>
            <a:endParaRPr lang="en-US" sz="1600" dirty="0" smtClean="0"/>
          </a:p>
          <a:p>
            <a:r>
              <a:rPr lang="uk-UA" sz="1600" dirty="0" smtClean="0"/>
              <a:t>навчання </a:t>
            </a:r>
            <a:endParaRPr lang="en-US" sz="1600" dirty="0" smtClean="0"/>
          </a:p>
          <a:p>
            <a:r>
              <a:rPr lang="uk-UA" sz="1600" dirty="0" smtClean="0"/>
              <a:t>вдома</a:t>
            </a:r>
            <a:r>
              <a:rPr lang="uk-UA" sz="1600" dirty="0"/>
              <a:t>?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05180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070881"/>
            <a:ext cx="9144000" cy="288032"/>
          </a:xfrm>
        </p:spPr>
        <p:txBody>
          <a:bodyPr/>
          <a:lstStyle/>
          <a:p>
            <a:endParaRPr lang="uk-UA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uk-UA" sz="2000" b="1" dirty="0" smtClean="0"/>
              <a:t>ЩО РОБИТИ, ЩОБ</a:t>
            </a:r>
            <a:r>
              <a:rPr lang="en-US" sz="2000" b="1" dirty="0" smtClean="0"/>
              <a:t> </a:t>
            </a:r>
            <a:r>
              <a:rPr lang="uk-UA" sz="2000" b="1" dirty="0" smtClean="0"/>
              <a:t>НЕ ЗАХВОРІТИ</a:t>
            </a:r>
            <a:endParaRPr lang="ko-KR" alt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755576" y="3784449"/>
            <a:ext cx="209220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300" dirty="0" err="1" smtClean="0">
                <a:solidFill>
                  <a:schemeClr val="bg1"/>
                </a:solidFill>
                <a:cs typeface="Arial" pitchFamily="34" charset="0"/>
              </a:rPr>
              <a:t>Коронавірус</a:t>
            </a:r>
            <a:r>
              <a:rPr lang="uk-UA" sz="1300" dirty="0" smtClean="0">
                <a:solidFill>
                  <a:schemeClr val="bg1"/>
                </a:solidFill>
                <a:cs typeface="Arial" pitchFamily="34" charset="0"/>
              </a:rPr>
              <a:t> не можна </a:t>
            </a:r>
          </a:p>
          <a:p>
            <a:r>
              <a:rPr lang="uk-UA" sz="1300" dirty="0" smtClean="0">
                <a:solidFill>
                  <a:schemeClr val="bg1"/>
                </a:solidFill>
                <a:cs typeface="Arial" pitchFamily="34" charset="0"/>
              </a:rPr>
              <a:t>побачити без потужного мікроскопа</a:t>
            </a:r>
            <a:endParaRPr lang="ru-RU" sz="13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63888" y="3750341"/>
            <a:ext cx="2304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cs typeface="Arial" pitchFamily="34" charset="0"/>
              </a:rPr>
              <a:t>Коли людина, яка хвора на </a:t>
            </a:r>
          </a:p>
          <a:p>
            <a:r>
              <a:rPr lang="uk-UA" sz="1200" dirty="0" err="1" smtClean="0">
                <a:cs typeface="Arial" pitchFamily="34" charset="0"/>
              </a:rPr>
              <a:t>коронавірус</a:t>
            </a:r>
            <a:r>
              <a:rPr lang="uk-UA" sz="1200" dirty="0" smtClean="0">
                <a:cs typeface="Arial" pitchFamily="34" charset="0"/>
              </a:rPr>
              <a:t>, кашляє чи чхає,  вірус потрапляє в повітря і на поверхні предметів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72200" y="375034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solidFill>
                  <a:schemeClr val="bg1"/>
                </a:solidFill>
                <a:cs typeface="Arial" pitchFamily="34" charset="0"/>
              </a:rPr>
              <a:t>Якщо </a:t>
            </a:r>
            <a:r>
              <a:rPr lang="uk-UA" sz="1200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sz="1200" dirty="0" smtClean="0">
                <a:solidFill>
                  <a:schemeClr val="bg1"/>
                </a:solidFill>
                <a:cs typeface="Arial" pitchFamily="34" charset="0"/>
              </a:rPr>
              <a:t>нша людина торкнула-ся цих поверхонь, а потім </a:t>
            </a:r>
          </a:p>
          <a:p>
            <a:r>
              <a:rPr lang="uk-UA" sz="1200" dirty="0" smtClean="0">
                <a:solidFill>
                  <a:schemeClr val="bg1"/>
                </a:solidFill>
                <a:cs typeface="Arial" pitchFamily="34" charset="0"/>
              </a:rPr>
              <a:t>обличчя чи їжі, вірус може по-</a:t>
            </a:r>
            <a:r>
              <a:rPr lang="uk-UA" sz="1200" dirty="0" err="1" smtClean="0">
                <a:solidFill>
                  <a:schemeClr val="bg1"/>
                </a:solidFill>
                <a:cs typeface="Arial" pitchFamily="34" charset="0"/>
              </a:rPr>
              <a:t>трапити</a:t>
            </a:r>
            <a:r>
              <a:rPr lang="uk-UA" sz="1200" dirty="0" smtClean="0">
                <a:solidFill>
                  <a:schemeClr val="bg1"/>
                </a:solidFill>
                <a:cs typeface="Arial" pitchFamily="34" charset="0"/>
              </a:rPr>
              <a:t> всередину організму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203598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 smtClean="0"/>
              <a:t>Часто мити руки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 smtClean="0"/>
              <a:t>Старатися не </a:t>
            </a:r>
            <a:r>
              <a:rPr lang="uk-UA" dirty="0"/>
              <a:t>торкатися руками очей, носа, </a:t>
            </a:r>
            <a:r>
              <a:rPr lang="uk-UA" dirty="0" smtClean="0"/>
              <a:t>рота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 smtClean="0"/>
              <a:t>Дотримуватися дистанції</a:t>
            </a:r>
            <a:r>
              <a:rPr lang="en-US" dirty="0" smtClean="0"/>
              <a:t> </a:t>
            </a:r>
            <a:r>
              <a:rPr lang="uk-UA" dirty="0" smtClean="0"/>
              <a:t>півтора метра.</a:t>
            </a:r>
            <a:endParaRPr lang="uk-UA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 smtClean="0"/>
              <a:t>Залишатися </a:t>
            </a:r>
            <a:r>
              <a:rPr lang="uk-UA" dirty="0" smtClean="0"/>
              <a:t>вдома, якщо захворіли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17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pPr lvl="0"/>
            <a:r>
              <a:rPr lang="uk-UA" sz="2800" b="1" dirty="0"/>
              <a:t>Знайомство з підручником</a:t>
            </a:r>
            <a:endParaRPr lang="en-US" altLang="ko-KR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9582"/>
            <a:ext cx="3774464" cy="36709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14016" y="1419622"/>
            <a:ext cx="3786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Умовні позначення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Тема місяця, тема тижня, питання тижня</a:t>
            </a:r>
            <a:endParaRPr lang="en-US" altLang="ko-KR" sz="2800" b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19" y="1059582"/>
            <a:ext cx="8747522" cy="308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/>
              <a:t>Як поводитися в школі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17918" y="1131590"/>
            <a:ext cx="575147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/>
              <a:t>Чого ви очікуєте від третього класу? З приводу чого ви хвилюєтесь</a:t>
            </a:r>
            <a:r>
              <a:rPr lang="uk-UA" sz="2400" dirty="0" smtClean="0"/>
              <a:t>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/>
              <a:t>Чим ви можете допомогти дітям, які тільки-но прийшли до школи? </a:t>
            </a:r>
            <a:endParaRPr lang="uk-UA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Як </a:t>
            </a:r>
            <a:r>
              <a:rPr lang="uk-UA" sz="2400" dirty="0"/>
              <a:t>поводитися в їдальні, спортзалі, на шкільному майданчику? </a:t>
            </a:r>
            <a:endParaRPr lang="uk-UA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Якими </a:t>
            </a:r>
            <a:r>
              <a:rPr lang="uk-UA" sz="2400" dirty="0"/>
              <a:t>мають бути справжні друзі?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784147"/>
            <a:ext cx="2880320" cy="37002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251" y="784147"/>
            <a:ext cx="2842110" cy="18476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795" y="2637908"/>
            <a:ext cx="3463510" cy="1534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8908" y="1192539"/>
            <a:ext cx="2653061" cy="119727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0312" y="3134087"/>
            <a:ext cx="3006849" cy="139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8120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яких правил треба </a:t>
            </a:r>
            <a:r>
              <a:rPr lang="uk-UA" dirty="0" smtClean="0"/>
              <a:t>дотри-</a:t>
            </a:r>
            <a:r>
              <a:rPr lang="uk-UA" dirty="0" err="1" smtClean="0"/>
              <a:t>муватися</a:t>
            </a:r>
            <a:r>
              <a:rPr lang="uk-UA" dirty="0"/>
              <a:t>, щоб не захворіти.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назвати правила </a:t>
            </a:r>
            <a:r>
              <a:rPr lang="uk-UA" dirty="0" err="1" smtClean="0"/>
              <a:t>пове-дінки</a:t>
            </a:r>
            <a:r>
              <a:rPr lang="uk-UA" dirty="0" smtClean="0"/>
              <a:t> </a:t>
            </a:r>
            <a:r>
              <a:rPr lang="uk-UA" dirty="0"/>
              <a:t>в школі.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поставити запитання, яке мене цікавить.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</a:t>
            </a:r>
            <a:r>
              <a:rPr lang="uk-UA" dirty="0" smtClean="0"/>
              <a:t>вмію </a:t>
            </a:r>
            <a:r>
              <a:rPr lang="uk-UA" dirty="0"/>
              <a:t>чітко і зрозуміло </a:t>
            </a:r>
            <a:r>
              <a:rPr lang="uk-UA" dirty="0" smtClean="0"/>
              <a:t>висловлю-вати </a:t>
            </a:r>
            <a:r>
              <a:rPr lang="uk-UA" dirty="0"/>
              <a:t>свою думку.</a:t>
            </a:r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285</Words>
  <Application>Microsoft Office PowerPoint</Application>
  <PresentationFormat>Экран (16:9)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108</cp:revision>
  <dcterms:created xsi:type="dcterms:W3CDTF">2016-12-05T23:26:54Z</dcterms:created>
  <dcterms:modified xsi:type="dcterms:W3CDTF">2020-08-24T16:57:46Z</dcterms:modified>
</cp:coreProperties>
</file>