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3"/>
  </p:notesMasterIdLst>
  <p:handoutMasterIdLst>
    <p:handoutMasterId r:id="rId14"/>
  </p:handoutMasterIdLst>
  <p:sldIdLst>
    <p:sldId id="299" r:id="rId4"/>
    <p:sldId id="300" r:id="rId5"/>
    <p:sldId id="287" r:id="rId6"/>
    <p:sldId id="304" r:id="rId7"/>
    <p:sldId id="298" r:id="rId8"/>
    <p:sldId id="305" r:id="rId9"/>
    <p:sldId id="306" r:id="rId10"/>
    <p:sldId id="303" r:id="rId11"/>
    <p:sldId id="292" r:id="rId12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2020-08-22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2020-08-22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6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b="1" dirty="0"/>
              <a:t>Навіщо знати </a:t>
            </a:r>
            <a:endParaRPr lang="uk-UA" b="1" dirty="0" smtClean="0"/>
          </a:p>
          <a:p>
            <a:r>
              <a:rPr lang="uk-UA" b="1" dirty="0" smtClean="0"/>
              <a:t>план </a:t>
            </a:r>
            <a:r>
              <a:rPr lang="uk-UA" b="1" dirty="0"/>
              <a:t>поверху?</a:t>
            </a:r>
            <a:r>
              <a:rPr lang="uk-UA" dirty="0"/>
              <a:t> </a:t>
            </a:r>
            <a:endParaRPr lang="en-US" altLang="ko-K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531322" y="2035029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97273" y="2189708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05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87261" y="835642"/>
            <a:ext cx="3272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/>
              <a:t>Навіщо знати </a:t>
            </a:r>
            <a:endParaRPr lang="uk-UA" sz="2400" b="1" dirty="0" smtClean="0"/>
          </a:p>
          <a:p>
            <a:r>
              <a:rPr lang="uk-UA" sz="2400" b="1" dirty="0" smtClean="0"/>
              <a:t>розташування </a:t>
            </a:r>
          </a:p>
          <a:p>
            <a:r>
              <a:rPr lang="uk-UA" sz="2400" b="1" dirty="0" smtClean="0"/>
              <a:t>приміщень </a:t>
            </a:r>
            <a:r>
              <a:rPr lang="uk-UA" sz="2400" b="1" dirty="0"/>
              <a:t>у школі?</a:t>
            </a:r>
            <a:endParaRPr lang="uk-UA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487261" y="2732879"/>
            <a:ext cx="292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/>
              <a:t>Створюємо план поверху</a:t>
            </a:r>
            <a:endParaRPr lang="ru-RU" sz="2400" dirty="0"/>
          </a:p>
        </p:txBody>
      </p:sp>
      <p:sp>
        <p:nvSpPr>
          <p:cNvPr id="31" name="TextBox 30"/>
          <p:cNvSpPr txBox="1"/>
          <p:nvPr/>
        </p:nvSpPr>
        <p:spPr>
          <a:xfrm>
            <a:off x="5675242" y="835642"/>
            <a:ext cx="29266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/>
              <a:t>З чого </a:t>
            </a:r>
            <a:endParaRPr lang="uk-UA" sz="2400" b="1" dirty="0" smtClean="0"/>
          </a:p>
          <a:p>
            <a:r>
              <a:rPr lang="uk-UA" sz="2400" b="1" dirty="0" smtClean="0"/>
              <a:t>складається </a:t>
            </a:r>
          </a:p>
          <a:p>
            <a:r>
              <a:rPr lang="uk-UA" sz="2400" b="1" dirty="0" smtClean="0"/>
              <a:t>план </a:t>
            </a:r>
            <a:r>
              <a:rPr lang="uk-UA" sz="2400" b="1" dirty="0"/>
              <a:t>поверху?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61479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012160" y="627534"/>
            <a:ext cx="3117122" cy="288032"/>
          </a:xfrm>
        </p:spPr>
        <p:txBody>
          <a:bodyPr/>
          <a:lstStyle/>
          <a:p>
            <a:pPr lvl="0"/>
            <a:r>
              <a:rPr lang="uk-UA" sz="2800" b="1" dirty="0" smtClean="0"/>
              <a:t>План поверху </a:t>
            </a:r>
          </a:p>
          <a:p>
            <a:pPr lvl="0"/>
            <a:r>
              <a:rPr lang="uk-UA" sz="2800" b="1" dirty="0" smtClean="0"/>
              <a:t>супермаркету</a:t>
            </a:r>
            <a:endParaRPr lang="en-US" altLang="ko-KR" sz="28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95486"/>
            <a:ext cx="6110959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160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75" y="195486"/>
            <a:ext cx="771525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113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33703" y="225782"/>
            <a:ext cx="9144000" cy="648072"/>
          </a:xfrm>
        </p:spPr>
        <p:txBody>
          <a:bodyPr/>
          <a:lstStyle/>
          <a:p>
            <a:r>
              <a:rPr lang="uk-UA" sz="2800" b="1" dirty="0"/>
              <a:t>З </a:t>
            </a:r>
            <a:r>
              <a:rPr lang="uk-UA" sz="2800" b="1" dirty="0" smtClean="0"/>
              <a:t>чого складається план </a:t>
            </a:r>
            <a:r>
              <a:rPr lang="uk-UA" sz="2800" b="1" dirty="0"/>
              <a:t>поверху?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8353298" y="2288986"/>
            <a:ext cx="37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>
                <a:solidFill>
                  <a:schemeClr val="bg1"/>
                </a:solidFill>
              </a:rPr>
              <a:t>!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61" y="873854"/>
            <a:ext cx="8972625" cy="3543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2146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33703" y="225782"/>
            <a:ext cx="9144000" cy="648072"/>
          </a:xfrm>
        </p:spPr>
        <p:txBody>
          <a:bodyPr/>
          <a:lstStyle/>
          <a:p>
            <a:r>
              <a:rPr lang="uk-UA" sz="2800" b="1" dirty="0"/>
              <a:t>З </a:t>
            </a:r>
            <a:r>
              <a:rPr lang="uk-UA" sz="2800" b="1" dirty="0" smtClean="0"/>
              <a:t>чого складається план </a:t>
            </a:r>
            <a:r>
              <a:rPr lang="uk-UA" sz="2800" b="1" dirty="0"/>
              <a:t>поверху?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8353298" y="2288986"/>
            <a:ext cx="37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>
                <a:solidFill>
                  <a:schemeClr val="bg1"/>
                </a:solidFill>
              </a:rPr>
              <a:t>!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938" y="874363"/>
            <a:ext cx="6184718" cy="3968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0680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33703" y="225782"/>
            <a:ext cx="9144000" cy="648072"/>
          </a:xfrm>
        </p:spPr>
        <p:txBody>
          <a:bodyPr/>
          <a:lstStyle/>
          <a:p>
            <a:r>
              <a:rPr lang="uk-UA" sz="2800" b="1" dirty="0" smtClean="0"/>
              <a:t>Морський бій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8353298" y="2288986"/>
            <a:ext cx="37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>
                <a:solidFill>
                  <a:schemeClr val="bg1"/>
                </a:solidFill>
              </a:rPr>
              <a:t>!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7" y="1048974"/>
            <a:ext cx="4371137" cy="238687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960" y="2139702"/>
            <a:ext cx="4363514" cy="2053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5760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33703" y="225782"/>
            <a:ext cx="9144000" cy="366928"/>
          </a:xfrm>
        </p:spPr>
        <p:txBody>
          <a:bodyPr/>
          <a:lstStyle/>
          <a:p>
            <a:r>
              <a:rPr lang="uk-UA" altLang="ko-K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Думаємо. Пишемо. Обговорюємо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33737" y="1376066"/>
            <a:ext cx="3661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>
                <a:solidFill>
                  <a:schemeClr val="bg1"/>
                </a:solidFill>
              </a:rPr>
              <a:t>.</a:t>
            </a:r>
            <a:endParaRPr lang="ru-RU" sz="4000" dirty="0">
              <a:solidFill>
                <a:schemeClr val="bg1"/>
              </a:solidFill>
            </a:endParaRP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8089665"/>
              </p:ext>
            </p:extLst>
          </p:nvPr>
        </p:nvGraphicFramePr>
        <p:xfrm>
          <a:off x="2771800" y="771550"/>
          <a:ext cx="3168352" cy="40738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Acrobat Document" r:id="rId3" imgW="5667126" imgH="7286625" progId="Acrobat.Document.11">
                  <p:embed/>
                </p:oleObj>
              </mc:Choice>
              <mc:Fallback>
                <p:oleObj name="Acrobat Document" r:id="rId3" imgW="5667126" imgH="7286625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71800" y="771550"/>
                        <a:ext cx="3168352" cy="40738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50455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935915" y="1965617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32348" y="441207"/>
            <a:ext cx="3812060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можу пояснити, що таке план </a:t>
            </a:r>
            <a:endParaRPr lang="uk-UA" dirty="0" smtClean="0"/>
          </a:p>
          <a:p>
            <a:r>
              <a:rPr lang="uk-UA" dirty="0" smtClean="0"/>
              <a:t>поверху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562297" y="1637541"/>
            <a:ext cx="346608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розумію умовні позначення на плані поверху.</a:t>
            </a:r>
            <a:endParaRPr lang="ko-KR" altLang="en-US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82548" y="2559060"/>
            <a:ext cx="3770831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знаю, що розуміння плану </a:t>
            </a:r>
            <a:endParaRPr lang="uk-UA" dirty="0" smtClean="0"/>
          </a:p>
          <a:p>
            <a:r>
              <a:rPr lang="uk-UA" dirty="0" smtClean="0"/>
              <a:t>поверху </a:t>
            </a:r>
            <a:r>
              <a:rPr lang="uk-UA" dirty="0"/>
              <a:t>може допомогти під час </a:t>
            </a:r>
            <a:endParaRPr lang="uk-UA" dirty="0" smtClean="0"/>
          </a:p>
          <a:p>
            <a:r>
              <a:rPr lang="uk-UA" dirty="0" smtClean="0"/>
              <a:t>евакуації</a:t>
            </a:r>
            <a:r>
              <a:rPr lang="uk-UA" dirty="0"/>
              <a:t>.</a:t>
            </a:r>
            <a:endParaRPr lang="ko-KR" altLang="en-US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93171" y="3726248"/>
            <a:ext cx="4002583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малювати план поверху.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1595</TotalTime>
  <Words>113</Words>
  <Application>Microsoft Office PowerPoint</Application>
  <PresentationFormat>Экран (16:9)</PresentationFormat>
  <Paragraphs>36</Paragraphs>
  <Slides>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맑은 고딕</vt:lpstr>
      <vt:lpstr>Arial</vt:lpstr>
      <vt:lpstr>Arial Black</vt:lpstr>
      <vt:lpstr>Arial Unicode MS</vt:lpstr>
      <vt:lpstr>Cover and End Slide Master</vt:lpstr>
      <vt:lpstr>Contents Slide Master</vt:lpstr>
      <vt:lpstr>Section Break Slide Master</vt:lpstr>
      <vt:lpstr>Adobe Acrobat Document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112</cp:revision>
  <dcterms:created xsi:type="dcterms:W3CDTF">2016-12-05T23:26:54Z</dcterms:created>
  <dcterms:modified xsi:type="dcterms:W3CDTF">2020-08-22T14:26:46Z</dcterms:modified>
</cp:coreProperties>
</file>