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5"/>
  </p:notesMasterIdLst>
  <p:handoutMasterIdLst>
    <p:handoutMasterId r:id="rId16"/>
  </p:handoutMasterIdLst>
  <p:sldIdLst>
    <p:sldId id="299" r:id="rId4"/>
    <p:sldId id="300" r:id="rId5"/>
    <p:sldId id="287" r:id="rId6"/>
    <p:sldId id="305" r:id="rId7"/>
    <p:sldId id="306" r:id="rId8"/>
    <p:sldId id="297" r:id="rId9"/>
    <p:sldId id="308" r:id="rId10"/>
    <p:sldId id="298" r:id="rId11"/>
    <p:sldId id="307" r:id="rId12"/>
    <p:sldId id="303" r:id="rId13"/>
    <p:sldId id="292" r:id="rId14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gi2yx6NfKOc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Чи потрібна </a:t>
            </a:r>
            <a:endParaRPr lang="uk-UA" b="1" dirty="0" smtClean="0"/>
          </a:p>
          <a:p>
            <a:r>
              <a:rPr lang="uk-UA" b="1" dirty="0" smtClean="0"/>
              <a:t>шкільна </a:t>
            </a:r>
            <a:r>
              <a:rPr lang="uk-UA" b="1" dirty="0"/>
              <a:t>форма?</a:t>
            </a:r>
            <a:r>
              <a:rPr lang="uk-UA" dirty="0"/>
              <a:t> 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5798124"/>
              </p:ext>
            </p:extLst>
          </p:nvPr>
        </p:nvGraphicFramePr>
        <p:xfrm>
          <a:off x="3059832" y="596616"/>
          <a:ext cx="3096344" cy="3981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Acrobat Document" r:id="rId3" imgW="5667126" imgH="7286625" progId="Acrobat.Document.11">
                  <p:embed/>
                </p:oleObj>
              </mc:Choice>
              <mc:Fallback>
                <p:oleObj name="Acrobat Document" r:id="rId3" imgW="5667126" imgH="7286625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59832" y="596616"/>
                        <a:ext cx="3096344" cy="3981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46"/>
          <p:cNvGrpSpPr/>
          <p:nvPr/>
        </p:nvGrpSpPr>
        <p:grpSpPr>
          <a:xfrm>
            <a:off x="614569" y="1748013"/>
            <a:ext cx="1719246" cy="1552693"/>
            <a:chOff x="3369348" y="2673754"/>
            <a:chExt cx="1970490" cy="1779598"/>
          </a:xfrm>
        </p:grpSpPr>
        <p:sp>
          <p:nvSpPr>
            <p:cNvPr id="14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441207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пояснити, для чого потрібна форма людям різних </a:t>
            </a:r>
            <a:r>
              <a:rPr lang="uk-UA" dirty="0" smtClean="0"/>
              <a:t>професій.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61010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вмію вислухати думку іншого і передати </a:t>
            </a:r>
            <a:r>
              <a:rPr lang="uk-UA" dirty="0" smtClean="0"/>
              <a:t>її.</a:t>
            </a:r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77083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навести аргументи на </a:t>
            </a:r>
            <a:endParaRPr lang="uk-UA" dirty="0" smtClean="0"/>
          </a:p>
          <a:p>
            <a:pPr lvl="0"/>
            <a:r>
              <a:rPr lang="uk-UA" dirty="0" smtClean="0"/>
              <a:t>захист </a:t>
            </a:r>
            <a:r>
              <a:rPr lang="uk-UA" dirty="0"/>
              <a:t>своєї думки.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1" y="3726248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розумію, що інші не обов’язково думають так само, як і я.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27691" y="859666"/>
            <a:ext cx="34213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Навіщо носять </a:t>
            </a:r>
          </a:p>
          <a:p>
            <a:r>
              <a:rPr lang="uk-UA" sz="2800" b="1" dirty="0"/>
              <a:t>ф</a:t>
            </a:r>
            <a:r>
              <a:rPr lang="uk-UA" sz="2800" b="1" dirty="0" smtClean="0"/>
              <a:t>орму люди</a:t>
            </a:r>
          </a:p>
          <a:p>
            <a:r>
              <a:rPr lang="uk-UA" sz="2800" b="1" dirty="0" smtClean="0"/>
              <a:t>різних професій?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2287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Чи потрібна </a:t>
            </a:r>
            <a:endParaRPr lang="uk-UA" sz="2800" b="1" dirty="0" smtClean="0"/>
          </a:p>
          <a:p>
            <a:r>
              <a:rPr lang="uk-UA" sz="2800" b="1" dirty="0" smtClean="0"/>
              <a:t>шкільна </a:t>
            </a:r>
            <a:r>
              <a:rPr lang="uk-UA" sz="2800" b="1" dirty="0"/>
              <a:t>форма?</a:t>
            </a:r>
            <a:endParaRPr lang="ru-RU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2336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Створюємо ескіз шкільної форми</a:t>
            </a:r>
            <a:endParaRPr lang="ru-RU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3289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Якою є </a:t>
            </a:r>
            <a:endParaRPr lang="uk-UA" sz="2800" b="1" dirty="0" smtClean="0"/>
          </a:p>
          <a:p>
            <a:r>
              <a:rPr lang="uk-UA" sz="2800" b="1" dirty="0" smtClean="0"/>
              <a:t>шкільна </a:t>
            </a:r>
            <a:r>
              <a:rPr lang="uk-UA" sz="2800" b="1" dirty="0"/>
              <a:t>форма </a:t>
            </a:r>
            <a:endParaRPr lang="uk-UA" sz="2800" b="1" dirty="0" smtClean="0"/>
          </a:p>
          <a:p>
            <a:r>
              <a:rPr lang="uk-UA" sz="2800" b="1" dirty="0" smtClean="0"/>
              <a:t>в </a:t>
            </a:r>
            <a:r>
              <a:rPr lang="uk-UA" sz="2800" b="1" dirty="0"/>
              <a:t>різних країнах?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6480" y="591530"/>
            <a:ext cx="9144000" cy="288032"/>
          </a:xfrm>
        </p:spPr>
        <p:txBody>
          <a:bodyPr/>
          <a:lstStyle/>
          <a:p>
            <a:r>
              <a:rPr lang="uk-UA" sz="2800" b="1" dirty="0"/>
              <a:t>Навіщо носять </a:t>
            </a:r>
            <a:r>
              <a:rPr lang="uk-UA" sz="2800" b="1" dirty="0" smtClean="0"/>
              <a:t>форму люди різних </a:t>
            </a:r>
            <a:r>
              <a:rPr lang="uk-UA" sz="2800" b="1" dirty="0"/>
              <a:t>професій</a:t>
            </a:r>
            <a:r>
              <a:rPr lang="uk-UA" sz="2800" b="1" dirty="0" smtClean="0"/>
              <a:t>?</a:t>
            </a:r>
          </a:p>
          <a:p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17" y="987574"/>
            <a:ext cx="9144000" cy="326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6480" y="591530"/>
            <a:ext cx="9144000" cy="288032"/>
          </a:xfrm>
        </p:spPr>
        <p:txBody>
          <a:bodyPr/>
          <a:lstStyle/>
          <a:p>
            <a:r>
              <a:rPr lang="uk-UA" sz="2800" b="1" dirty="0"/>
              <a:t>Навіщо носять </a:t>
            </a:r>
            <a:r>
              <a:rPr lang="uk-UA" sz="2800" b="1" dirty="0" smtClean="0"/>
              <a:t>форму люди різних </a:t>
            </a:r>
            <a:r>
              <a:rPr lang="uk-UA" sz="2800" b="1" dirty="0"/>
              <a:t>професій</a:t>
            </a:r>
            <a:r>
              <a:rPr lang="uk-UA" sz="2800" b="1" dirty="0" smtClean="0"/>
              <a:t>?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35546"/>
            <a:ext cx="3744416" cy="37444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564" y="761192"/>
            <a:ext cx="4608510" cy="201622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355976" y="2859782"/>
            <a:ext cx="4572000" cy="138037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Зразок: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Футболісти 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носять форму, бо в ній зручно грати; вона показує, до якої команди 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нале-</a:t>
            </a:r>
            <a:r>
              <a:rPr lang="uk-UA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жить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спортсмен.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916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6480" y="591530"/>
            <a:ext cx="9144000" cy="288032"/>
          </a:xfrm>
        </p:spPr>
        <p:txBody>
          <a:bodyPr/>
          <a:lstStyle/>
          <a:p>
            <a:r>
              <a:rPr lang="uk-UA" sz="2800" b="1" dirty="0"/>
              <a:t>Навіщо носять </a:t>
            </a:r>
            <a:r>
              <a:rPr lang="uk-UA" sz="2800" b="1" dirty="0" smtClean="0"/>
              <a:t>форму люди різних </a:t>
            </a:r>
            <a:r>
              <a:rPr lang="uk-UA" sz="2800" b="1" dirty="0"/>
              <a:t>професій</a:t>
            </a:r>
            <a:r>
              <a:rPr lang="uk-UA" sz="2800" b="1" dirty="0" smtClean="0"/>
              <a:t>?</a:t>
            </a:r>
          </a:p>
          <a:p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1059582"/>
            <a:ext cx="6894512" cy="372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захищає </a:t>
            </a: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працівника;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допомагає вирізнити </a:t>
            </a: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працівника з-поміж інших;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допомагає 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створити зручні умови праці;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показує належність до якоїсь компанії, </a:t>
            </a:r>
            <a:endParaRPr lang="uk-UA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колективу 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тощо.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285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r>
              <a:rPr lang="uk-UA" sz="2800" b="1" dirty="0"/>
              <a:t>Якою є шкільна форма в різних країнах?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15564"/>
            <a:ext cx="3504023" cy="1968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15766"/>
            <a:ext cx="3197653" cy="18901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637" y="2838139"/>
            <a:ext cx="3381375" cy="13525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480" y="915564"/>
            <a:ext cx="2808312" cy="175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r>
              <a:rPr lang="uk-UA" sz="2800" b="1" dirty="0"/>
              <a:t>Якою є шкільна форма в різних країнах?</a:t>
            </a:r>
            <a:endParaRPr lang="ru-RU" sz="2800" dirty="0"/>
          </a:p>
        </p:txBody>
      </p:sp>
      <p:pic>
        <p:nvPicPr>
          <p:cNvPr id="2" name="gi2yx6NfKOc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95128" y="915566"/>
            <a:ext cx="6336704" cy="415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15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Чи потрібна шкільна форма?</a:t>
            </a:r>
            <a:endParaRPr lang="ru-RU" sz="2800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7" y="2620363"/>
            <a:ext cx="6656279" cy="1149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Зразок відповіді: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uk-UA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Ім’я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uk-UA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вважає, що шкільна форма потрібна / не потрібна, тому що</a:t>
            </a:r>
            <a:r>
              <a:rPr lang="uk-UA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3606" y="1129844"/>
            <a:ext cx="53985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Roboto-Medium"/>
              </a:rPr>
              <a:t>Візьміть у свого сусіда/сусідки по парті </a:t>
            </a:r>
            <a:r>
              <a:rPr lang="uk-UA" b="1" dirty="0" smtClean="0">
                <a:latin typeface="Roboto-Medium"/>
              </a:rPr>
              <a:t>інтерв’ю</a:t>
            </a:r>
            <a:r>
              <a:rPr lang="uk-UA" dirty="0" smtClean="0">
                <a:latin typeface="Roboto-Medium"/>
              </a:rPr>
              <a:t>: «Чи потрібна шкільна форма</a:t>
            </a:r>
            <a:r>
              <a:rPr lang="uk-UA" dirty="0" smtClean="0">
                <a:latin typeface="Roboto-Medium"/>
              </a:rPr>
              <a:t>?» </a:t>
            </a:r>
            <a:endParaRPr lang="uk-UA" dirty="0" smtClean="0">
              <a:latin typeface="Roboto-Medium"/>
            </a:endParaRPr>
          </a:p>
          <a:p>
            <a:r>
              <a:rPr lang="uk-UA" dirty="0" smtClean="0">
                <a:latin typeface="Roboto-Medium"/>
              </a:rPr>
              <a:t>Потім </a:t>
            </a:r>
            <a:r>
              <a:rPr lang="uk-UA" dirty="0" err="1" smtClean="0">
                <a:latin typeface="Roboto-Medium"/>
              </a:rPr>
              <a:t>повідомте</a:t>
            </a:r>
            <a:r>
              <a:rPr lang="uk-UA" dirty="0" smtClean="0">
                <a:latin typeface="Roboto-Medium"/>
              </a:rPr>
              <a:t> класу його/її думку.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Чи потрібна шкільна форма?</a:t>
            </a:r>
            <a:endParaRPr lang="ru-RU" sz="2800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2668727"/>
            <a:ext cx="6656279" cy="1252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Зразок відповіді: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 </a:t>
            </a:r>
            <a:r>
              <a:rPr lang="uk-UA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вважає, що шкільна форма </a:t>
            </a:r>
            <a:r>
              <a:rPr lang="uk-UA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Він наводить такі аргументи …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129844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Прочитайте </a:t>
            </a:r>
            <a:r>
              <a:rPr lang="ru-RU" dirty="0" smtClean="0"/>
              <a:t>текст (</a:t>
            </a:r>
            <a:r>
              <a:rPr lang="ru-RU" dirty="0" err="1" smtClean="0"/>
              <a:t>завдання</a:t>
            </a:r>
            <a:r>
              <a:rPr lang="ru-RU" dirty="0" smtClean="0"/>
              <a:t> 4).</a:t>
            </a:r>
            <a:endParaRPr lang="uk-UA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65540" y="1760786"/>
            <a:ext cx="6291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Яку думку доводить автор тексту? Які аргументи (докази) 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наводить?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1551300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</TotalTime>
  <Words>265</Words>
  <Application>Microsoft Office PowerPoint</Application>
  <PresentationFormat>Экран (16:9)</PresentationFormat>
  <Paragraphs>59</Paragraphs>
  <Slides>11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3" baseType="lpstr">
      <vt:lpstr>맑은 고딕</vt:lpstr>
      <vt:lpstr>Arial</vt:lpstr>
      <vt:lpstr>Arial Black</vt:lpstr>
      <vt:lpstr>Arial Unicode MS</vt:lpstr>
      <vt:lpstr>Calibri</vt:lpstr>
      <vt:lpstr>Roboto-Medium</vt:lpstr>
      <vt:lpstr>Times New Roman</vt:lpstr>
      <vt:lpstr>Wingdings</vt:lpstr>
      <vt:lpstr>Cover and End Slide Master</vt:lpstr>
      <vt:lpstr>Contents Slide Master</vt:lpstr>
      <vt:lpstr>Section Break Slide Master</vt:lpstr>
      <vt:lpstr>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116</cp:revision>
  <dcterms:created xsi:type="dcterms:W3CDTF">2016-12-05T23:26:54Z</dcterms:created>
  <dcterms:modified xsi:type="dcterms:W3CDTF">2020-08-22T13:29:07Z</dcterms:modified>
</cp:coreProperties>
</file>