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287" r:id="rId6"/>
    <p:sldId id="297" r:id="rId7"/>
    <p:sldId id="30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Яким має бути </a:t>
            </a:r>
            <a:endParaRPr lang="uk-UA" b="1" dirty="0" smtClean="0"/>
          </a:p>
          <a:p>
            <a:r>
              <a:rPr lang="uk-UA" b="1" dirty="0" smtClean="0"/>
              <a:t>харчування </a:t>
            </a:r>
            <a:r>
              <a:rPr lang="uk-UA" b="1" dirty="0"/>
              <a:t>учня?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Їдальня чи </a:t>
            </a:r>
            <a:endParaRPr lang="uk-UA" sz="2800" b="1" dirty="0" smtClean="0"/>
          </a:p>
          <a:p>
            <a:r>
              <a:rPr lang="uk-UA" sz="2800" b="1" dirty="0" smtClean="0"/>
              <a:t>перекус </a:t>
            </a:r>
            <a:r>
              <a:rPr lang="uk-UA" sz="2800" b="1" dirty="0"/>
              <a:t>із дому?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317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Складаємо меню шкільного обіду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Дослідження </a:t>
            </a:r>
            <a:endParaRPr lang="uk-UA" sz="2800" b="1" dirty="0" smtClean="0"/>
          </a:p>
          <a:p>
            <a:r>
              <a:rPr lang="uk-UA" sz="2800" b="1" dirty="0" smtClean="0"/>
              <a:t>«</a:t>
            </a:r>
            <a:r>
              <a:rPr lang="uk-UA" sz="2800" b="1" dirty="0"/>
              <a:t>Які продукти </a:t>
            </a:r>
            <a:endParaRPr lang="uk-UA" sz="2800" b="1" dirty="0" smtClean="0"/>
          </a:p>
          <a:p>
            <a:r>
              <a:rPr lang="uk-UA" sz="2800" b="1" dirty="0" smtClean="0"/>
              <a:t>покласти </a:t>
            </a:r>
            <a:r>
              <a:rPr lang="uk-UA" sz="2800" b="1" dirty="0"/>
              <a:t>до </a:t>
            </a:r>
            <a:endParaRPr lang="uk-UA" sz="2800" b="1" dirty="0" smtClean="0"/>
          </a:p>
          <a:p>
            <a:r>
              <a:rPr lang="uk-UA" sz="2800" b="1" dirty="0" err="1" smtClean="0"/>
              <a:t>ланчбоксу</a:t>
            </a:r>
            <a:r>
              <a:rPr lang="uk-UA" sz="2800" b="1" dirty="0"/>
              <a:t>?»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pPr lvl="0"/>
            <a:r>
              <a:rPr lang="uk-UA" sz="2800" b="1" dirty="0" smtClean="0"/>
              <a:t>Який </a:t>
            </a:r>
            <a:r>
              <a:rPr lang="uk-UA" sz="2800" b="1" dirty="0" err="1" smtClean="0"/>
              <a:t>ланчбокс</a:t>
            </a:r>
            <a:r>
              <a:rPr lang="uk-UA" sz="2800" b="1" dirty="0" smtClean="0"/>
              <a:t> ви б узяли до школи?</a:t>
            </a:r>
            <a:endParaRPr lang="en-US" altLang="ko-KR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331" y="1059582"/>
            <a:ext cx="6203901" cy="33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56176" y="483518"/>
            <a:ext cx="2879304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Шкільне меню</a:t>
            </a:r>
            <a:endParaRPr lang="en-US" altLang="ko-KR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570523"/>
              </p:ext>
            </p:extLst>
          </p:nvPr>
        </p:nvGraphicFramePr>
        <p:xfrm>
          <a:off x="2411761" y="615520"/>
          <a:ext cx="3096344" cy="3981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1761" y="615520"/>
                        <a:ext cx="3096344" cy="3981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96340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що таке здорове харчування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як поводитися у шкільній їдальні.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проводити досліди і </a:t>
            </a:r>
            <a:endParaRPr lang="uk-UA" dirty="0" smtClean="0"/>
          </a:p>
          <a:p>
            <a:r>
              <a:rPr lang="uk-UA" dirty="0" smtClean="0"/>
              <a:t>робити </a:t>
            </a:r>
            <a:r>
              <a:rPr lang="uk-UA" dirty="0"/>
              <a:t>висновки.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запропонувати корисні і </a:t>
            </a:r>
            <a:endParaRPr lang="uk-UA" dirty="0" smtClean="0"/>
          </a:p>
          <a:p>
            <a:r>
              <a:rPr lang="uk-UA" dirty="0" smtClean="0"/>
              <a:t>смачні </a:t>
            </a:r>
            <a:r>
              <a:rPr lang="uk-UA" dirty="0"/>
              <a:t>страви для шкільного обіду.</a:t>
            </a:r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107</Words>
  <Application>Microsoft Office PowerPoint</Application>
  <PresentationFormat>Экран (16:9)</PresentationFormat>
  <Paragraphs>29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110</cp:revision>
  <dcterms:created xsi:type="dcterms:W3CDTF">2016-12-05T23:26:54Z</dcterms:created>
  <dcterms:modified xsi:type="dcterms:W3CDTF">2020-08-22T15:54:37Z</dcterms:modified>
</cp:coreProperties>
</file>