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99" r:id="rId4"/>
    <p:sldId id="300" r:id="rId5"/>
    <p:sldId id="307" r:id="rId6"/>
    <p:sldId id="287" r:id="rId7"/>
    <p:sldId id="297" r:id="rId8"/>
    <p:sldId id="303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852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2020-10-03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2020-10-03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784A3-40D8-48F6-BE9C-B857E15F681B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9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397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  <p:sldLayoutId id="2147483676" r:id="rId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sz="2400" b="1" dirty="0" smtClean="0">
                <a:latin typeface="+mn-lt"/>
              </a:rPr>
              <a:t>ШКІРА ТЕЖ ОРГАН</a:t>
            </a:r>
            <a:endParaRPr lang="en-US" altLang="ko-KR" sz="24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228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Для чого людині </a:t>
            </a:r>
          </a:p>
          <a:p>
            <a:r>
              <a:rPr lang="uk-UA" sz="2400" b="1" dirty="0" smtClean="0"/>
              <a:t>шкіра?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3228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Визначаємо, які </a:t>
            </a:r>
          </a:p>
          <a:p>
            <a:r>
              <a:rPr lang="uk-UA" sz="2400" b="1" dirty="0" smtClean="0"/>
              <a:t>Предмети на дотик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2336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Чи можуть органи </a:t>
            </a:r>
          </a:p>
          <a:p>
            <a:r>
              <a:rPr lang="uk-UA" sz="2400" b="1" dirty="0" smtClean="0"/>
              <a:t>чуття замінювати </a:t>
            </a:r>
          </a:p>
          <a:p>
            <a:r>
              <a:rPr lang="uk-UA" sz="2400" b="1" dirty="0" smtClean="0"/>
              <a:t>одне одного?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675242" y="835642"/>
            <a:ext cx="3003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Якими словами </a:t>
            </a:r>
          </a:p>
          <a:p>
            <a:r>
              <a:rPr lang="uk-UA" sz="2400" b="1" dirty="0" smtClean="0"/>
              <a:t>можна описати </a:t>
            </a:r>
          </a:p>
          <a:p>
            <a:r>
              <a:rPr lang="uk-UA" sz="2400" b="1" dirty="0" smtClean="0"/>
              <a:t>дотик?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altLang="ko-KR" dirty="0" smtClean="0"/>
              <a:t>Для чого людині шкіра</a:t>
            </a:r>
            <a:endParaRPr lang="ko-KR" altLang="en-US" dirty="0"/>
          </a:p>
        </p:txBody>
      </p:sp>
      <p:grpSp>
        <p:nvGrpSpPr>
          <p:cNvPr id="5" name="Group 4"/>
          <p:cNvGrpSpPr/>
          <p:nvPr/>
        </p:nvGrpSpPr>
        <p:grpSpPr>
          <a:xfrm rot="18900000">
            <a:off x="2803378" y="2864900"/>
            <a:ext cx="720081" cy="720081"/>
            <a:chOff x="5446453" y="1672187"/>
            <a:chExt cx="914401" cy="914401"/>
          </a:xfrm>
          <a:solidFill>
            <a:schemeClr val="accent3"/>
          </a:solidFill>
        </p:grpSpPr>
        <p:sp>
          <p:nvSpPr>
            <p:cNvPr id="6" name="Teardrop 5"/>
            <p:cNvSpPr/>
            <p:nvPr/>
          </p:nvSpPr>
          <p:spPr>
            <a:xfrm rot="5400000">
              <a:off x="5446453" y="1672188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Teardrop 6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237594" y="1944984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9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2700000">
            <a:off x="4221592" y="1488625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12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5400000">
            <a:off x="5309327" y="1944984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5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 rot="8100000">
            <a:off x="5496934" y="2879530"/>
            <a:ext cx="720080" cy="720081"/>
            <a:chOff x="5446454" y="1672186"/>
            <a:chExt cx="914400" cy="914401"/>
          </a:xfrm>
          <a:solidFill>
            <a:schemeClr val="accent5"/>
          </a:solidFill>
        </p:grpSpPr>
        <p:sp>
          <p:nvSpPr>
            <p:cNvPr id="18" name="Teardrop 17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Teardrop 18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252691" y="2544892"/>
            <a:ext cx="2949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б</a:t>
            </a:r>
            <a:r>
              <a:rPr lang="uk-UA" dirty="0" smtClean="0"/>
              <a:t>ере </a:t>
            </a:r>
            <a:r>
              <a:rPr lang="uk-UA" dirty="0"/>
              <a:t>участь у виділенні </a:t>
            </a:r>
            <a:endParaRPr lang="uk-UA" dirty="0" smtClean="0"/>
          </a:p>
          <a:p>
            <a:r>
              <a:rPr lang="uk-UA" dirty="0" smtClean="0"/>
              <a:t>шкідливих </a:t>
            </a:r>
            <a:r>
              <a:rPr lang="uk-UA" dirty="0"/>
              <a:t>речовин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687639" y="1510322"/>
            <a:ext cx="2949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бере </a:t>
            </a:r>
            <a:r>
              <a:rPr lang="uk-UA" dirty="0"/>
              <a:t>участь у диханні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2051720" y="952014"/>
            <a:ext cx="2698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допомагає регулювати </a:t>
            </a:r>
            <a:endParaRPr lang="uk-UA" dirty="0" smtClean="0"/>
          </a:p>
          <a:p>
            <a:r>
              <a:rPr lang="uk-UA" dirty="0" smtClean="0"/>
              <a:t>температуру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92016" y="3649050"/>
            <a:ext cx="3437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забезпечує відчуття предметів на дотик, температури, болю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70001" y="2254101"/>
            <a:ext cx="2898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altLang="ko-KR" dirty="0" smtClean="0"/>
              <a:t>захищає</a:t>
            </a:r>
            <a:r>
              <a:rPr lang="uk-UA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610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148064" y="267494"/>
            <a:ext cx="3128799" cy="288032"/>
          </a:xfrm>
        </p:spPr>
        <p:txBody>
          <a:bodyPr/>
          <a:lstStyle/>
          <a:p>
            <a:pPr lvl="0"/>
            <a:r>
              <a:rPr lang="uk-UA" altLang="ko-KR" sz="2000" b="1" dirty="0" smtClean="0"/>
              <a:t>Як виглядає </a:t>
            </a:r>
            <a:r>
              <a:rPr lang="uk-UA" altLang="ko-KR" sz="2000" b="1" dirty="0" smtClean="0"/>
              <a:t>наша</a:t>
            </a:r>
            <a:r>
              <a:rPr lang="uk-UA" altLang="ko-KR" sz="2000" b="1" dirty="0" smtClean="0"/>
              <a:t> шкіра під </a:t>
            </a:r>
            <a:r>
              <a:rPr lang="uk-UA" altLang="ko-KR" sz="2000" b="1" dirty="0" smtClean="0"/>
              <a:t>мікроскопом</a:t>
            </a:r>
            <a:endParaRPr lang="en-US" altLang="ko-KR" sz="2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23478"/>
            <a:ext cx="4023699" cy="22425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2499742"/>
            <a:ext cx="3072185" cy="21125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8064" y="1203598"/>
            <a:ext cx="3024336" cy="338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14043" y="663538"/>
            <a:ext cx="9144000" cy="288032"/>
          </a:xfrm>
        </p:spPr>
        <p:txBody>
          <a:bodyPr/>
          <a:lstStyle/>
          <a:p>
            <a:pPr lvl="0"/>
            <a:r>
              <a:rPr lang="uk-UA" altLang="ko-KR" sz="2800" b="1" dirty="0" smtClean="0"/>
              <a:t>Як </a:t>
            </a:r>
            <a:r>
              <a:rPr lang="uk-UA" altLang="ko-KR" sz="2800" b="1" dirty="0" smtClean="0"/>
              <a:t>описати, які предмети </a:t>
            </a:r>
          </a:p>
          <a:p>
            <a:pPr lvl="0"/>
            <a:r>
              <a:rPr lang="uk-UA" altLang="ko-KR" sz="2800" b="1" smtClean="0"/>
              <a:t>на дотик</a:t>
            </a:r>
            <a:r>
              <a:rPr lang="uk-UA" altLang="ko-KR" sz="2800" b="1" dirty="0" smtClean="0"/>
              <a:t>?</a:t>
            </a:r>
            <a:endParaRPr lang="en-US" altLang="ko-KR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419622"/>
            <a:ext cx="587672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dirty="0"/>
              <a:t>Твердий – м’який, шорсткий – гладкий, </a:t>
            </a:r>
            <a:endParaRPr lang="uk-UA" dirty="0" smtClean="0"/>
          </a:p>
          <a:p>
            <a:pPr>
              <a:lnSpc>
                <a:spcPct val="150000"/>
              </a:lnSpc>
            </a:pPr>
            <a:r>
              <a:rPr lang="uk-UA" dirty="0" smtClean="0"/>
              <a:t>плаский </a:t>
            </a:r>
            <a:r>
              <a:rPr lang="uk-UA" dirty="0"/>
              <a:t>– горбкуватий, гарячий – холодний, </a:t>
            </a:r>
            <a:endParaRPr lang="uk-UA" dirty="0" smtClean="0"/>
          </a:p>
          <a:p>
            <a:pPr>
              <a:lnSpc>
                <a:spcPct val="150000"/>
              </a:lnSpc>
            </a:pPr>
            <a:r>
              <a:rPr lang="uk-UA" dirty="0" smtClean="0"/>
              <a:t>теплий </a:t>
            </a:r>
            <a:r>
              <a:rPr lang="uk-UA" dirty="0"/>
              <a:t>– прохолодний, </a:t>
            </a:r>
            <a:endParaRPr lang="uk-UA" dirty="0" smtClean="0"/>
          </a:p>
          <a:p>
            <a:pPr>
              <a:lnSpc>
                <a:spcPct val="150000"/>
              </a:lnSpc>
            </a:pPr>
            <a:r>
              <a:rPr lang="uk-UA" dirty="0" smtClean="0"/>
              <a:t>сухий </a:t>
            </a:r>
            <a:r>
              <a:rPr lang="uk-UA" dirty="0"/>
              <a:t>– мокрий, гострий </a:t>
            </a:r>
            <a:r>
              <a:rPr lang="uk-UA" dirty="0"/>
              <a:t>–</a:t>
            </a:r>
            <a:r>
              <a:rPr lang="uk-UA" dirty="0" smtClean="0"/>
              <a:t> </a:t>
            </a:r>
            <a:r>
              <a:rPr lang="uk-UA" dirty="0"/>
              <a:t>тупий; колючий, </a:t>
            </a:r>
            <a:endParaRPr lang="uk-UA" dirty="0" smtClean="0"/>
          </a:p>
          <a:p>
            <a:pPr>
              <a:lnSpc>
                <a:spcPct val="150000"/>
              </a:lnSpc>
            </a:pPr>
            <a:r>
              <a:rPr lang="uk-UA" dirty="0" smtClean="0"/>
              <a:t>лускуватий</a:t>
            </a:r>
            <a:r>
              <a:rPr lang="uk-UA" dirty="0"/>
              <a:t>, шовковистий.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6321" y="483518"/>
            <a:ext cx="2838147" cy="205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826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699542"/>
            <a:ext cx="3064922" cy="3905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890181" y="-1412268"/>
            <a:ext cx="78618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розповісти, яке значення </a:t>
            </a:r>
            <a:endParaRPr lang="uk-UA" dirty="0" smtClean="0"/>
          </a:p>
          <a:p>
            <a:pPr lvl="0"/>
            <a:r>
              <a:rPr lang="uk-UA" dirty="0" smtClean="0"/>
              <a:t>має </a:t>
            </a:r>
            <a:r>
              <a:rPr lang="uk-UA" dirty="0"/>
              <a:t>для людини </a:t>
            </a:r>
            <a:r>
              <a:rPr lang="uk-UA" dirty="0" smtClean="0"/>
              <a:t>шкіра.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93173" y="1671822"/>
            <a:ext cx="4335058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 людина </a:t>
            </a:r>
            <a:r>
              <a:rPr lang="uk-UA" dirty="0" smtClean="0"/>
              <a:t>відчуває предмети на дотик.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392217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складати схеми на основі отриманої </a:t>
            </a:r>
            <a:r>
              <a:rPr lang="uk-UA" dirty="0" smtClean="0"/>
              <a:t>інформації.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24185" y="3743879"/>
            <a:ext cx="363219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вмію розповідати про свої </a:t>
            </a:r>
            <a:endParaRPr lang="uk-UA" dirty="0" smtClean="0"/>
          </a:p>
          <a:p>
            <a:r>
              <a:rPr lang="uk-UA" dirty="0" smtClean="0"/>
              <a:t>відчуття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1659</TotalTime>
  <Words>179</Words>
  <Application>Microsoft Office PowerPoint</Application>
  <PresentationFormat>Экран (16:9)</PresentationFormat>
  <Paragraphs>47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Malgun Gothic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122</cp:revision>
  <dcterms:created xsi:type="dcterms:W3CDTF">2016-12-05T23:26:54Z</dcterms:created>
  <dcterms:modified xsi:type="dcterms:W3CDTF">2020-10-03T14:53:18Z</dcterms:modified>
</cp:coreProperties>
</file>