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287" r:id="rId6"/>
    <p:sldId id="304" r:id="rId7"/>
    <p:sldId id="303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2020-10-03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2020-10-03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84A3-40D8-48F6-BE9C-B857E15F681B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9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84A3-40D8-48F6-BE9C-B857E15F681B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6704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400" b="1" dirty="0" smtClean="0">
                <a:latin typeface="+mn-lt"/>
              </a:rPr>
              <a:t>НАВІЩО ЛЮДИНІ </a:t>
            </a:r>
          </a:p>
          <a:p>
            <a:r>
              <a:rPr lang="uk-UA" sz="2400" b="1" dirty="0" smtClean="0">
                <a:latin typeface="+mn-lt"/>
              </a:rPr>
              <a:t>ВОЛОССЯ І НІГТІ</a:t>
            </a:r>
            <a:endParaRPr lang="en-US" altLang="ko-KR" sz="24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716197" y="904433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33751" y="2763654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1798" y="2894917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27363" y="103569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22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Для чого людині </a:t>
            </a:r>
          </a:p>
          <a:p>
            <a:r>
              <a:rPr lang="uk-UA" sz="2400" b="1" dirty="0"/>
              <a:t>в</a:t>
            </a:r>
            <a:r>
              <a:rPr lang="uk-UA" sz="2400" b="1" dirty="0" smtClean="0"/>
              <a:t>олосся і нігті?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259632" y="2732879"/>
            <a:ext cx="3589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Створюємо </a:t>
            </a:r>
          </a:p>
          <a:p>
            <a:r>
              <a:rPr lang="uk-UA" sz="2400" b="1" dirty="0" smtClean="0"/>
              <a:t>стовпчикову діаграму, складаємо задачі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14847" y="2810642"/>
            <a:ext cx="3233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Малюємо зачіску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292080" y="849163"/>
            <a:ext cx="3640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таке індивідуальні </a:t>
            </a:r>
          </a:p>
          <a:p>
            <a:r>
              <a:rPr lang="uk-UA" sz="2400" b="1" dirty="0" smtClean="0"/>
              <a:t>засоби догляду за </a:t>
            </a:r>
          </a:p>
          <a:p>
            <a:r>
              <a:rPr lang="uk-UA" sz="2400" b="1" dirty="0" smtClean="0"/>
              <a:t>волоссям і нігтями?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267494"/>
            <a:ext cx="7809319" cy="288032"/>
          </a:xfrm>
        </p:spPr>
        <p:txBody>
          <a:bodyPr/>
          <a:lstStyle/>
          <a:p>
            <a:pPr lvl="0"/>
            <a:r>
              <a:rPr lang="uk-UA" altLang="ko-KR" sz="2000" b="1" dirty="0" smtClean="0"/>
              <a:t>Які із засобів є індивідуальними?</a:t>
            </a:r>
            <a:endParaRPr lang="en-US" altLang="ko-KR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771550"/>
            <a:ext cx="5462563" cy="406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771550"/>
            <a:ext cx="7809319" cy="288032"/>
          </a:xfrm>
        </p:spPr>
        <p:txBody>
          <a:bodyPr/>
          <a:lstStyle/>
          <a:p>
            <a:pPr lvl="0"/>
            <a:r>
              <a:rPr lang="uk-UA" altLang="ko-KR" sz="2000" b="1" dirty="0" smtClean="0"/>
              <a:t>Які із зображених засобів призначені для догляду </a:t>
            </a:r>
          </a:p>
          <a:p>
            <a:pPr lvl="0"/>
            <a:r>
              <a:rPr lang="uk-UA" altLang="ko-KR" sz="2000" b="1" dirty="0" smtClean="0"/>
              <a:t>за нігтями?</a:t>
            </a:r>
            <a:endParaRPr lang="en-US" altLang="ko-KR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91630"/>
            <a:ext cx="491490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543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771550"/>
            <a:ext cx="2951985" cy="397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90181" y="-1412268"/>
            <a:ext cx="78618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розповісти, яке значення </a:t>
            </a:r>
            <a:endParaRPr lang="uk-UA" dirty="0" smtClean="0"/>
          </a:p>
          <a:p>
            <a:pPr lvl="0"/>
            <a:r>
              <a:rPr lang="uk-UA" dirty="0" smtClean="0"/>
              <a:t>мають </a:t>
            </a:r>
            <a:r>
              <a:rPr lang="uk-UA" dirty="0"/>
              <a:t>для </a:t>
            </a:r>
            <a:r>
              <a:rPr lang="uk-UA" dirty="0" smtClean="0"/>
              <a:t>людини волосся і нігті.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3173" y="1671822"/>
            <a:ext cx="43350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чому в людей </a:t>
            </a:r>
            <a:endParaRPr lang="uk-UA" dirty="0" smtClean="0"/>
          </a:p>
          <a:p>
            <a:pPr lvl="0"/>
            <a:r>
              <a:rPr lang="uk-UA" dirty="0" smtClean="0"/>
              <a:t>волосся </a:t>
            </a:r>
            <a:r>
              <a:rPr lang="uk-UA" dirty="0"/>
              <a:t>різного кольору.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521000" y="2522426"/>
            <a:ext cx="392217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стовпчикові </a:t>
            </a:r>
            <a:endParaRPr lang="uk-UA" dirty="0" smtClean="0"/>
          </a:p>
          <a:p>
            <a:pPr lvl="0"/>
            <a:r>
              <a:rPr lang="uk-UA" dirty="0" smtClean="0"/>
              <a:t>діаграми </a:t>
            </a:r>
            <a:r>
              <a:rPr lang="uk-UA" dirty="0"/>
              <a:t>і задачі на основі </a:t>
            </a:r>
            <a:endParaRPr lang="uk-UA" dirty="0" smtClean="0"/>
          </a:p>
          <a:p>
            <a:pPr lvl="0"/>
            <a:r>
              <a:rPr lang="uk-UA" dirty="0" smtClean="0"/>
              <a:t>наведених даних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09380" y="3736787"/>
            <a:ext cx="363219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доглядати за волоссям і нігтями.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129</Words>
  <Application>Microsoft Office PowerPoint</Application>
  <PresentationFormat>Экран (16:9)</PresentationFormat>
  <Paragraphs>36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Malgun Gothic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124</cp:revision>
  <dcterms:created xsi:type="dcterms:W3CDTF">2016-12-05T23:26:54Z</dcterms:created>
  <dcterms:modified xsi:type="dcterms:W3CDTF">2020-10-03T19:28:56Z</dcterms:modified>
</cp:coreProperties>
</file>