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99" r:id="rId4"/>
    <p:sldId id="300" r:id="rId5"/>
    <p:sldId id="307" r:id="rId6"/>
    <p:sldId id="309" r:id="rId7"/>
    <p:sldId id="297" r:id="rId8"/>
    <p:sldId id="310" r:id="rId9"/>
    <p:sldId id="308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2020-10-03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39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  <p:sldLayoutId id="2147483676" r:id="rId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ЯКЩО ВИНИКЛИ </a:t>
            </a:r>
          </a:p>
          <a:p>
            <a:r>
              <a:rPr lang="uk-UA" sz="2400" b="1" dirty="0" smtClean="0">
                <a:latin typeface="+mn-lt"/>
              </a:rPr>
              <a:t>ПРОБЛЕМИ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 доглядати </a:t>
            </a:r>
          </a:p>
          <a:p>
            <a:r>
              <a:rPr lang="uk-UA" sz="2400" b="1" dirty="0" smtClean="0"/>
              <a:t>за шкірою?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Тренуємося </a:t>
            </a:r>
          </a:p>
          <a:p>
            <a:r>
              <a:rPr lang="uk-UA" sz="2400" b="1" dirty="0" smtClean="0"/>
              <a:t>накладати пов'язки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23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Створюємо плакат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289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Рана, опік, </a:t>
            </a:r>
          </a:p>
          <a:p>
            <a:r>
              <a:rPr lang="uk-UA" sz="2400" b="1" dirty="0" smtClean="0"/>
              <a:t>обмороження: </a:t>
            </a:r>
          </a:p>
          <a:p>
            <a:r>
              <a:rPr lang="uk-UA" sz="2400" b="1" dirty="0" smtClean="0"/>
              <a:t>що робити</a:t>
            </a:r>
            <a:r>
              <a:rPr lang="uk-UA" sz="2400" b="1" dirty="0" smtClean="0"/>
              <a:t>?</a:t>
            </a:r>
          </a:p>
          <a:p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dirty="0" smtClean="0"/>
              <a:t>Для чого людині шкіра</a:t>
            </a:r>
            <a:endParaRPr lang="ko-KR" altLang="en-US" dirty="0"/>
          </a:p>
        </p:txBody>
      </p:sp>
      <p:grpSp>
        <p:nvGrpSpPr>
          <p:cNvPr id="5" name="Group 4"/>
          <p:cNvGrpSpPr/>
          <p:nvPr/>
        </p:nvGrpSpPr>
        <p:grpSpPr>
          <a:xfrm rot="18900000">
            <a:off x="2803378" y="2864900"/>
            <a:ext cx="720081" cy="720081"/>
            <a:chOff x="5446453" y="1672187"/>
            <a:chExt cx="914401" cy="914401"/>
          </a:xfrm>
          <a:solidFill>
            <a:schemeClr val="accent3"/>
          </a:solidFill>
        </p:grpSpPr>
        <p:sp>
          <p:nvSpPr>
            <p:cNvPr id="6" name="Teardrop 5"/>
            <p:cNvSpPr/>
            <p:nvPr/>
          </p:nvSpPr>
          <p:spPr>
            <a:xfrm rot="5400000">
              <a:off x="5446453" y="1672188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Teardrop 6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237594" y="1944984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9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2700000">
            <a:off x="4221592" y="1488625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12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5400000">
            <a:off x="5309327" y="1944984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5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8100000">
            <a:off x="5496934" y="2879530"/>
            <a:ext cx="720080" cy="720081"/>
            <a:chOff x="5446454" y="1672186"/>
            <a:chExt cx="914400" cy="914401"/>
          </a:xfrm>
          <a:solidFill>
            <a:schemeClr val="accent5"/>
          </a:solidFill>
        </p:grpSpPr>
        <p:sp>
          <p:nvSpPr>
            <p:cNvPr id="18" name="Teardrop 17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Teardrop 18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252691" y="2544892"/>
            <a:ext cx="2949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б</a:t>
            </a:r>
            <a:r>
              <a:rPr lang="uk-UA" dirty="0" smtClean="0"/>
              <a:t>ере </a:t>
            </a:r>
            <a:r>
              <a:rPr lang="uk-UA" dirty="0"/>
              <a:t>участь у виділенні </a:t>
            </a:r>
            <a:endParaRPr lang="uk-UA" dirty="0" smtClean="0"/>
          </a:p>
          <a:p>
            <a:r>
              <a:rPr lang="uk-UA" dirty="0" smtClean="0"/>
              <a:t>шкідливих </a:t>
            </a:r>
            <a:r>
              <a:rPr lang="uk-UA" dirty="0"/>
              <a:t>речовин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687639" y="1510322"/>
            <a:ext cx="294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бере </a:t>
            </a:r>
            <a:r>
              <a:rPr lang="uk-UA" dirty="0"/>
              <a:t>участь у диханні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051720" y="952014"/>
            <a:ext cx="2698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допомагає регулювати </a:t>
            </a:r>
            <a:endParaRPr lang="uk-UA" dirty="0" smtClean="0"/>
          </a:p>
          <a:p>
            <a:r>
              <a:rPr lang="uk-UA" dirty="0" smtClean="0"/>
              <a:t>температуру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92016" y="3649050"/>
            <a:ext cx="343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забезпечує відчуття предметів на дотик, температури, болю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70001" y="2254101"/>
            <a:ext cx="289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altLang="ko-KR" dirty="0" smtClean="0"/>
              <a:t>захищає</a:t>
            </a:r>
            <a:r>
              <a:rPr lang="uk-UA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10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835695" y="663538"/>
            <a:ext cx="6294261" cy="288032"/>
          </a:xfrm>
        </p:spPr>
        <p:txBody>
          <a:bodyPr/>
          <a:lstStyle/>
          <a:p>
            <a:pPr lvl="0"/>
            <a:r>
              <a:rPr lang="uk-UA" altLang="ko-KR" sz="2800" b="1" dirty="0" smtClean="0">
                <a:solidFill>
                  <a:schemeClr val="accent3"/>
                </a:solidFill>
              </a:rPr>
              <a:t>Опік: ознаки</a:t>
            </a:r>
            <a:endParaRPr lang="en-US" altLang="ko-KR" sz="2800" b="1" dirty="0">
              <a:solidFill>
                <a:schemeClr val="accent3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9712" y="1203598"/>
            <a:ext cx="4878288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ПОЧЕРВОНІННЯ ШКІРИ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БІЛЬ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НАБРЯК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ПУХИРІ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634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14043" y="66353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Опік: перша допомога</a:t>
            </a:r>
            <a:endParaRPr lang="en-US" altLang="ko-KR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3" y="1310509"/>
            <a:ext cx="6869584" cy="325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660397" y="627534"/>
            <a:ext cx="6294261" cy="288032"/>
          </a:xfrm>
        </p:spPr>
        <p:txBody>
          <a:bodyPr/>
          <a:lstStyle/>
          <a:p>
            <a:pPr lvl="0"/>
            <a:r>
              <a:rPr lang="uk-UA" altLang="ko-KR" sz="2800" b="1" dirty="0" smtClean="0">
                <a:solidFill>
                  <a:schemeClr val="accent3"/>
                </a:solidFill>
              </a:rPr>
              <a:t>Обмороження: ознаки</a:t>
            </a:r>
            <a:endParaRPr lang="en-US" altLang="ko-KR" sz="2800" b="1" dirty="0">
              <a:solidFill>
                <a:schemeClr val="accent3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203598"/>
            <a:ext cx="4878288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ВТРАТА ЧУТЛИВОСТІ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ПОБІЛІННЯ ШКІРИ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ПОКОЛЮВАННЯ</a:t>
            </a: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319" y="627534"/>
            <a:ext cx="4509501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15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48264" y="1923678"/>
            <a:ext cx="1973781" cy="288032"/>
          </a:xfrm>
        </p:spPr>
        <p:txBody>
          <a:bodyPr/>
          <a:lstStyle/>
          <a:p>
            <a:pPr lvl="0"/>
            <a:r>
              <a:rPr lang="uk-UA" altLang="ko-KR" sz="2000" b="1" dirty="0" smtClean="0">
                <a:solidFill>
                  <a:schemeClr val="accent3"/>
                </a:solidFill>
              </a:rPr>
              <a:t>Обмороження</a:t>
            </a:r>
            <a:r>
              <a:rPr lang="uk-UA" altLang="ko-KR" sz="2800" b="1" dirty="0" smtClean="0">
                <a:solidFill>
                  <a:schemeClr val="accent3"/>
                </a:solidFill>
              </a:rPr>
              <a:t>: </a:t>
            </a:r>
            <a:r>
              <a:rPr lang="uk-UA" altLang="ko-KR" sz="2000" b="1" dirty="0" smtClean="0">
                <a:solidFill>
                  <a:schemeClr val="accent3"/>
                </a:solidFill>
              </a:rPr>
              <a:t>перша допомога</a:t>
            </a:r>
            <a:endParaRPr lang="en-US" altLang="ko-KR" sz="2000" b="1" dirty="0">
              <a:solidFill>
                <a:schemeClr val="accent3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95486"/>
            <a:ext cx="5991225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59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90181" y="-1412268"/>
            <a:ext cx="78618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правила догляду шкірою, </a:t>
            </a:r>
            <a:endParaRPr lang="uk-UA" dirty="0" smtClean="0"/>
          </a:p>
          <a:p>
            <a:pPr lvl="0"/>
            <a:r>
              <a:rPr lang="uk-UA" dirty="0" smtClean="0"/>
              <a:t>і </a:t>
            </a:r>
            <a:r>
              <a:rPr lang="uk-UA" dirty="0"/>
              <a:t>дотримуюся цих правил.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671822"/>
            <a:ext cx="43350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</a:t>
            </a:r>
            <a:r>
              <a:rPr lang="uk-UA" dirty="0" smtClean="0"/>
              <a:t>від чого бувають </a:t>
            </a:r>
          </a:p>
          <a:p>
            <a:pPr lvl="0"/>
            <a:r>
              <a:rPr lang="uk-UA" dirty="0" smtClean="0"/>
              <a:t>рана</a:t>
            </a:r>
            <a:r>
              <a:rPr lang="uk-UA" dirty="0"/>
              <a:t>, опік</a:t>
            </a:r>
            <a:r>
              <a:rPr lang="uk-UA" dirty="0" smtClean="0"/>
              <a:t>, обмороження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накладати пов’язку собі </a:t>
            </a:r>
            <a:endParaRPr lang="uk-UA" dirty="0" smtClean="0"/>
          </a:p>
          <a:p>
            <a:pPr lvl="0"/>
            <a:r>
              <a:rPr lang="uk-UA" dirty="0" smtClean="0"/>
              <a:t>й </a:t>
            </a:r>
            <a:r>
              <a:rPr lang="uk-UA" dirty="0"/>
              <a:t>іншому.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4184" y="3743879"/>
            <a:ext cx="3992231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передавати важливу </a:t>
            </a:r>
            <a:endParaRPr lang="uk-UA" dirty="0" smtClean="0"/>
          </a:p>
          <a:p>
            <a:pPr lvl="0"/>
            <a:r>
              <a:rPr lang="uk-UA" dirty="0" smtClean="0"/>
              <a:t>інформацію </a:t>
            </a:r>
            <a:r>
              <a:rPr lang="uk-UA" dirty="0"/>
              <a:t>за допомогою плаката.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145</Words>
  <Application>Microsoft Office PowerPoint</Application>
  <PresentationFormat>Экран (16:9)</PresentationFormat>
  <Paragraphs>48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Malgun Gothic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126</cp:revision>
  <dcterms:created xsi:type="dcterms:W3CDTF">2016-12-05T23:26:54Z</dcterms:created>
  <dcterms:modified xsi:type="dcterms:W3CDTF">2020-10-03T18:27:29Z</dcterms:modified>
</cp:coreProperties>
</file>