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299" r:id="rId4"/>
    <p:sldId id="300" r:id="rId5"/>
    <p:sldId id="317" r:id="rId6"/>
    <p:sldId id="316" r:id="rId7"/>
    <p:sldId id="315" r:id="rId8"/>
    <p:sldId id="314" r:id="rId9"/>
    <p:sldId id="313" r:id="rId10"/>
    <p:sldId id="297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2020-10-11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2020-10-11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sz="2400" b="1" dirty="0" smtClean="0">
                <a:latin typeface="+mn-lt"/>
              </a:rPr>
              <a:t>ЧИ ЗАВЖДИ ВАРТО </a:t>
            </a:r>
          </a:p>
          <a:p>
            <a:r>
              <a:rPr lang="uk-UA" sz="2400" b="1" dirty="0" smtClean="0">
                <a:latin typeface="+mn-lt"/>
              </a:rPr>
              <a:t>СЛУХАТИСЯ ОРГАНІВ </a:t>
            </a:r>
          </a:p>
          <a:p>
            <a:r>
              <a:rPr lang="uk-UA" sz="2400" b="1" dirty="0" smtClean="0">
                <a:latin typeface="+mn-lt"/>
              </a:rPr>
              <a:t>ЧУТТЯ</a:t>
            </a:r>
            <a:endParaRPr lang="en-US" altLang="ko-KR" sz="24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87261" y="835642"/>
            <a:ext cx="3228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Чому в нас виникає бажання щось </a:t>
            </a:r>
          </a:p>
          <a:p>
            <a:r>
              <a:rPr lang="uk-UA" sz="2400" b="1" dirty="0" smtClean="0"/>
              <a:t>купити?</a:t>
            </a:r>
            <a:endParaRPr lang="uk-UA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87261" y="2732879"/>
            <a:ext cx="3228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altLang="ko-KR" sz="2400" b="1" dirty="0" smtClean="0"/>
              <a:t>Обговорюємо результати дослідження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86814" y="2670175"/>
            <a:ext cx="3233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Розповідаємо про </a:t>
            </a:r>
          </a:p>
          <a:p>
            <a:r>
              <a:rPr lang="uk-UA" sz="2400" b="1" dirty="0" smtClean="0"/>
              <a:t>свої улюблені </a:t>
            </a:r>
          </a:p>
          <a:p>
            <a:r>
              <a:rPr lang="uk-UA" sz="2400" b="1" dirty="0" smtClean="0"/>
              <a:t>магазини</a:t>
            </a:r>
            <a:endParaRPr lang="uk-UA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702120" y="802565"/>
            <a:ext cx="31183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Як продавці </a:t>
            </a:r>
          </a:p>
          <a:p>
            <a:r>
              <a:rPr lang="uk-UA" sz="2400" b="1" smtClean="0"/>
              <a:t>приваблюють </a:t>
            </a:r>
          </a:p>
          <a:p>
            <a:r>
              <a:rPr lang="uk-UA" sz="2400" b="1" smtClean="0"/>
              <a:t>покупців</a:t>
            </a:r>
            <a:r>
              <a:rPr lang="uk-UA" sz="2400" b="1" dirty="0" smtClean="0"/>
              <a:t>?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7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483518"/>
            <a:ext cx="9144000" cy="28803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EC771B"/>
                </a:solidFill>
              </a:rPr>
              <a:t>Чому ми хочемо щось купити?</a:t>
            </a:r>
            <a:endParaRPr lang="ru-RU" sz="28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665" y="939372"/>
            <a:ext cx="6353630" cy="418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8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483518"/>
            <a:ext cx="9144000" cy="28803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EC771B"/>
                </a:solidFill>
              </a:rPr>
              <a:t>Чому ми хочемо щось купити?</a:t>
            </a:r>
            <a:endParaRPr lang="ru-RU" sz="2800" b="1" dirty="0">
              <a:solidFill>
                <a:srgbClr val="EC771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335" y="915566"/>
            <a:ext cx="4008289" cy="402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2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83568" y="555526"/>
            <a:ext cx="3096344" cy="28803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EC771B"/>
                </a:solidFill>
              </a:rPr>
              <a:t>Чому ми хочемо щось купити?</a:t>
            </a:r>
            <a:endParaRPr lang="ru-RU" sz="2800" b="1" dirty="0">
              <a:solidFill>
                <a:srgbClr val="EC771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123478"/>
            <a:ext cx="3838178" cy="496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943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364088" y="1707654"/>
            <a:ext cx="3311352" cy="28803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EC771B"/>
                </a:solidFill>
              </a:rPr>
              <a:t>Чому ми хочемо щось купити?</a:t>
            </a:r>
            <a:endParaRPr lang="ru-RU" sz="2800" b="1" dirty="0">
              <a:solidFill>
                <a:srgbClr val="EC771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51470"/>
            <a:ext cx="3960440" cy="499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78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1560" y="195486"/>
            <a:ext cx="8207896" cy="28803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EC771B"/>
                </a:solidFill>
              </a:rPr>
              <a:t>Чому ми хочемо щось купити?</a:t>
            </a:r>
            <a:endParaRPr lang="ru-RU" sz="2800" b="1" dirty="0">
              <a:solidFill>
                <a:srgbClr val="EC771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699542"/>
            <a:ext cx="6466868" cy="421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84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08520" y="483518"/>
            <a:ext cx="9144000" cy="288032"/>
          </a:xfrm>
        </p:spPr>
        <p:txBody>
          <a:bodyPr/>
          <a:lstStyle/>
          <a:p>
            <a:r>
              <a:rPr lang="uk-UA" sz="2800" b="1" dirty="0" smtClean="0">
                <a:solidFill>
                  <a:srgbClr val="EC771B"/>
                </a:solidFill>
              </a:rPr>
              <a:t>Чому ми хочемо щось купити?</a:t>
            </a:r>
            <a:endParaRPr lang="ru-RU" sz="2800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512" y="915566"/>
            <a:ext cx="6593935" cy="400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826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890181" y="-1412268"/>
            <a:ext cx="78618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чому я хочу </a:t>
            </a:r>
            <a:endParaRPr lang="uk-UA" dirty="0" smtClean="0"/>
          </a:p>
          <a:p>
            <a:pPr lvl="0"/>
            <a:r>
              <a:rPr lang="uk-UA" dirty="0" smtClean="0"/>
              <a:t>купити </a:t>
            </a:r>
            <a:r>
              <a:rPr lang="uk-UA" dirty="0"/>
              <a:t>той чи той товар. 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40267" y="1505298"/>
            <a:ext cx="4335058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розуміти, які прийоми </a:t>
            </a:r>
            <a:endParaRPr lang="uk-UA" dirty="0" smtClean="0"/>
          </a:p>
          <a:p>
            <a:pPr lvl="0"/>
            <a:r>
              <a:rPr lang="uk-UA" dirty="0" smtClean="0"/>
              <a:t>використовують </a:t>
            </a:r>
            <a:r>
              <a:rPr lang="uk-UA" dirty="0"/>
              <a:t>покупці, щоб продати товар.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90763" y="2675456"/>
            <a:ext cx="3922177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проводити дослідження.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67177" y="3680711"/>
            <a:ext cx="363219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повідомляти результати дослідження і робити висновки.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134</Words>
  <Application>Microsoft Office PowerPoint</Application>
  <PresentationFormat>Экран (16:9)</PresentationFormat>
  <Paragraphs>35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Malgun Gothic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134</cp:revision>
  <dcterms:created xsi:type="dcterms:W3CDTF">2016-12-05T23:26:54Z</dcterms:created>
  <dcterms:modified xsi:type="dcterms:W3CDTF">2020-10-11T10:07:03Z</dcterms:modified>
</cp:coreProperties>
</file>