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99" r:id="rId4"/>
    <p:sldId id="300" r:id="rId5"/>
    <p:sldId id="306" r:id="rId6"/>
    <p:sldId id="308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2020-11-22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2020-11-22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На користь чи </a:t>
            </a:r>
          </a:p>
          <a:p>
            <a:r>
              <a:rPr lang="uk-UA" b="1" dirty="0" smtClean="0"/>
              <a:t>на шкоду?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7261" y="835642"/>
            <a:ext cx="30847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Що таке л</a:t>
            </a:r>
            <a:r>
              <a:rPr lang="uk-UA" sz="2400" b="1" dirty="0" smtClean="0"/>
              <a:t>іки</a:t>
            </a:r>
            <a:r>
              <a:rPr lang="uk-UA" sz="2400" b="1" dirty="0" smtClean="0"/>
              <a:t>?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504666" y="2723350"/>
            <a:ext cx="35449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Чи є ліками алкоголь і тютюн?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86813" y="2670175"/>
            <a:ext cx="32336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Як відмовитися від небезпечних </a:t>
            </a:r>
          </a:p>
          <a:p>
            <a:r>
              <a:rPr lang="uk-UA" sz="2400" b="1" dirty="0" smtClean="0"/>
              <a:t>пропозицій?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542426" y="825029"/>
            <a:ext cx="3779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ko-KR" sz="2400" b="1" dirty="0" smtClean="0"/>
              <a:t>Чи можуть ліки зашкодити?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339502"/>
            <a:ext cx="7581900" cy="414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198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84168" y="1563638"/>
            <a:ext cx="2736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Пишемо. </a:t>
            </a:r>
            <a:endParaRPr lang="uk-UA" sz="2800" b="1" dirty="0" smtClean="0"/>
          </a:p>
          <a:p>
            <a:r>
              <a:rPr lang="uk-UA" sz="2800" b="1" dirty="0" smtClean="0"/>
              <a:t>Обговорюємо</a:t>
            </a:r>
            <a:endParaRPr lang="ru-RU" sz="2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16217"/>
            <a:ext cx="3586652" cy="480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120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09231" y="431682"/>
            <a:ext cx="4082856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що ліки можуть бути </a:t>
            </a:r>
            <a:endParaRPr lang="uk-UA" dirty="0" smtClean="0"/>
          </a:p>
          <a:p>
            <a:pPr lvl="0"/>
            <a:r>
              <a:rPr lang="uk-UA" dirty="0" smtClean="0"/>
              <a:t>небезпечними</a:t>
            </a:r>
            <a:r>
              <a:rPr lang="uk-UA" dirty="0"/>
              <a:t>, якщо їх вживати </a:t>
            </a:r>
            <a:endParaRPr lang="uk-UA" dirty="0" smtClean="0"/>
          </a:p>
          <a:p>
            <a:pPr lvl="0"/>
            <a:r>
              <a:rPr lang="uk-UA" dirty="0" smtClean="0"/>
              <a:t>неправильно</a:t>
            </a:r>
            <a:r>
              <a:rPr lang="uk-UA" dirty="0"/>
              <a:t>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16288" y="1671217"/>
            <a:ext cx="4114975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до кого і як звернутися, </a:t>
            </a:r>
            <a:endParaRPr lang="uk-UA" dirty="0" smtClean="0"/>
          </a:p>
          <a:p>
            <a:pPr lvl="0"/>
            <a:r>
              <a:rPr lang="uk-UA" dirty="0" smtClean="0"/>
              <a:t>якщо </a:t>
            </a:r>
            <a:r>
              <a:rPr lang="uk-UA" dirty="0"/>
              <a:t>я погано почуваюся.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19162" y="2598913"/>
            <a:ext cx="4283252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sz="1600" dirty="0"/>
              <a:t>Я знаю, що алкоголь, сигарети</a:t>
            </a:r>
            <a:r>
              <a:rPr lang="uk-UA" sz="1600" dirty="0" smtClean="0"/>
              <a:t>, наркотики </a:t>
            </a:r>
            <a:r>
              <a:rPr lang="uk-UA" sz="1600" dirty="0"/>
              <a:t>шкодять здоров’ю і можуть бути </a:t>
            </a:r>
            <a:endParaRPr lang="uk-UA" sz="1600" dirty="0" smtClean="0"/>
          </a:p>
          <a:p>
            <a:pPr lvl="0"/>
            <a:r>
              <a:rPr lang="uk-UA" sz="1600" dirty="0" smtClean="0"/>
              <a:t>смертельно </a:t>
            </a:r>
            <a:r>
              <a:rPr lang="uk-UA" sz="1600" dirty="0"/>
              <a:t>небезпечними </a:t>
            </a:r>
            <a:r>
              <a:rPr lang="uk-UA" sz="1600" dirty="0" smtClean="0"/>
              <a:t>для дитини</a:t>
            </a:r>
            <a:r>
              <a:rPr lang="uk-UA" sz="1600" dirty="0"/>
              <a:t>.</a:t>
            </a:r>
            <a:endParaRPr lang="ru-RU" sz="1600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72483" y="3650683"/>
            <a:ext cx="4002583" cy="1107996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sz="1600" dirty="0"/>
              <a:t>Я знаю, як відмовитися від </a:t>
            </a:r>
            <a:endParaRPr lang="uk-UA" sz="1600" dirty="0" smtClean="0"/>
          </a:p>
          <a:p>
            <a:pPr lvl="0"/>
            <a:r>
              <a:rPr lang="uk-UA" sz="1600" dirty="0" smtClean="0"/>
              <a:t>пропозиції </a:t>
            </a:r>
            <a:r>
              <a:rPr lang="uk-UA" sz="1600" dirty="0"/>
              <a:t>вжити алкоголь, тютюн, </a:t>
            </a:r>
            <a:endParaRPr lang="uk-UA" sz="1600" dirty="0" smtClean="0"/>
          </a:p>
          <a:p>
            <a:pPr lvl="0"/>
            <a:r>
              <a:rPr lang="uk-UA" sz="1600" dirty="0" smtClean="0"/>
              <a:t>інші </a:t>
            </a:r>
            <a:r>
              <a:rPr lang="uk-UA" sz="1600" dirty="0"/>
              <a:t>небезпечні речовини.</a:t>
            </a:r>
            <a:endParaRPr lang="ru-RU" sz="1600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2043</TotalTime>
  <Words>125</Words>
  <Application>Microsoft Office PowerPoint</Application>
  <PresentationFormat>Экран (16:9)</PresentationFormat>
  <Paragraphs>30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151</cp:revision>
  <dcterms:created xsi:type="dcterms:W3CDTF">2016-12-05T23:26:54Z</dcterms:created>
  <dcterms:modified xsi:type="dcterms:W3CDTF">2020-11-22T11:26:12Z</dcterms:modified>
</cp:coreProperties>
</file>