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2"/>
  </p:notesMasterIdLst>
  <p:handoutMasterIdLst>
    <p:handoutMasterId r:id="rId13"/>
  </p:handoutMasterIdLst>
  <p:sldIdLst>
    <p:sldId id="299" r:id="rId4"/>
    <p:sldId id="300" r:id="rId5"/>
    <p:sldId id="306" r:id="rId6"/>
    <p:sldId id="311" r:id="rId7"/>
    <p:sldId id="303" r:id="rId8"/>
    <p:sldId id="308" r:id="rId9"/>
    <p:sldId id="312" r:id="rId10"/>
    <p:sldId id="292" r:id="rId11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2020-11-22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2020-11-22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Як </a:t>
            </a:r>
            <a:r>
              <a:rPr lang="uk-UA" b="1" dirty="0" smtClean="0"/>
              <a:t>добре </a:t>
            </a:r>
          </a:p>
          <a:p>
            <a:r>
              <a:rPr lang="uk-UA" b="1" dirty="0" smtClean="0"/>
              <a:t>почуватися?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7261" y="835642"/>
            <a:ext cx="30847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Що потр</a:t>
            </a:r>
            <a:r>
              <a:rPr lang="uk-UA" sz="2400" b="1" dirty="0" smtClean="0"/>
              <a:t>ібно, щоб почуватися </a:t>
            </a:r>
          </a:p>
          <a:p>
            <a:r>
              <a:rPr lang="uk-UA" sz="2400" b="1" dirty="0" smtClean="0"/>
              <a:t>здоровим і мати </a:t>
            </a:r>
          </a:p>
          <a:p>
            <a:r>
              <a:rPr lang="uk-UA" sz="2400" b="1" dirty="0" smtClean="0"/>
              <a:t>добрий настрій</a:t>
            </a:r>
            <a:r>
              <a:rPr lang="uk-UA" sz="2400" b="1" dirty="0" smtClean="0"/>
              <a:t>?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504666" y="2723350"/>
            <a:ext cx="35449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Аналізуємо свій </a:t>
            </a:r>
          </a:p>
          <a:p>
            <a:r>
              <a:rPr lang="uk-UA" sz="2400" b="1" dirty="0" smtClean="0"/>
              <a:t>спосіб життя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86813" y="2670175"/>
            <a:ext cx="34496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Аналізуємо способи приваблення </a:t>
            </a:r>
          </a:p>
          <a:p>
            <a:r>
              <a:rPr lang="uk-UA" sz="2400" b="1" dirty="0" smtClean="0"/>
              <a:t>покупців і </a:t>
            </a:r>
          </a:p>
          <a:p>
            <a:r>
              <a:rPr lang="uk-UA" sz="2400" b="1" dirty="0" smtClean="0"/>
              <a:t>створюємо рекламу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542426" y="825029"/>
            <a:ext cx="3779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altLang="ko-KR" sz="2400" b="1" dirty="0" smtClean="0"/>
              <a:t>Складові здорового способу життя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67494"/>
            <a:ext cx="8239125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198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987574"/>
            <a:ext cx="7886700" cy="34861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23728" y="267494"/>
            <a:ext cx="5184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EC771B"/>
                </a:solidFill>
              </a:rPr>
              <a:t>Складові здорового способу життя</a:t>
            </a:r>
            <a:endParaRPr lang="ru-RU" sz="2000" b="1" dirty="0">
              <a:solidFill>
                <a:srgbClr val="EC771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64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771550"/>
            <a:ext cx="5402157" cy="37238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39752" y="195486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EC771B"/>
                </a:solidFill>
              </a:rPr>
              <a:t>Аналізуємо свій спосіб життя</a:t>
            </a:r>
            <a:endParaRPr lang="ru-RU" b="1" dirty="0">
              <a:solidFill>
                <a:srgbClr val="EC771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45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483518"/>
            <a:ext cx="3648075" cy="362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120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67494"/>
            <a:ext cx="4409829" cy="214577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096" y="123478"/>
            <a:ext cx="3272979" cy="18531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1840" y="1317129"/>
            <a:ext cx="2228850" cy="21717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5528" y="2413273"/>
            <a:ext cx="3357057" cy="18967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1770" y="2503191"/>
            <a:ext cx="3223508" cy="1815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114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8" y="545613"/>
            <a:ext cx="408285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що таке здоровий спосіб життя. 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16288" y="1671217"/>
            <a:ext cx="4114975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що треба робити, щоб бути здоровим.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93173" y="2557952"/>
            <a:ext cx="428325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проаналізувати свій спосіб </a:t>
            </a:r>
            <a:endParaRPr lang="uk-UA" dirty="0" smtClean="0"/>
          </a:p>
          <a:p>
            <a:pPr lvl="0"/>
            <a:r>
              <a:rPr lang="uk-UA" smtClean="0"/>
              <a:t>Життя.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93172" y="3590263"/>
            <a:ext cx="4002583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розумію, що потрібно змінити </a:t>
            </a:r>
            <a:endParaRPr lang="uk-UA" dirty="0" smtClean="0"/>
          </a:p>
          <a:p>
            <a:pPr lvl="0"/>
            <a:r>
              <a:rPr lang="uk-UA" dirty="0" smtClean="0"/>
              <a:t>у </a:t>
            </a:r>
            <a:r>
              <a:rPr lang="uk-UA" dirty="0"/>
              <a:t>моєму способі життя, щоб він був здоровішим.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2034</TotalTime>
  <Words>113</Words>
  <Application>Microsoft Office PowerPoint</Application>
  <PresentationFormat>Экран (16:9)</PresentationFormat>
  <Paragraphs>30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153</cp:revision>
  <dcterms:created xsi:type="dcterms:W3CDTF">2016-12-05T23:26:54Z</dcterms:created>
  <dcterms:modified xsi:type="dcterms:W3CDTF">2020-11-22T12:11:32Z</dcterms:modified>
</cp:coreProperties>
</file>