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1"/>
  </p:notesMasterIdLst>
  <p:handoutMasterIdLst>
    <p:handoutMasterId r:id="rId12"/>
  </p:handoutMasterIdLst>
  <p:sldIdLst>
    <p:sldId id="299" r:id="rId4"/>
    <p:sldId id="300" r:id="rId5"/>
    <p:sldId id="313" r:id="rId6"/>
    <p:sldId id="306" r:id="rId7"/>
    <p:sldId id="303" r:id="rId8"/>
    <p:sldId id="307" r:id="rId9"/>
    <p:sldId id="292" r:id="rId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2021-01-08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2021-01-08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display?v=pavzdgfmk21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AxPHTGCYins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Яка користь </a:t>
            </a:r>
          </a:p>
          <a:p>
            <a:r>
              <a:rPr lang="uk-UA" b="1" dirty="0" smtClean="0"/>
              <a:t>в</a:t>
            </a:r>
            <a:r>
              <a:rPr lang="uk-UA" b="1" dirty="0" smtClean="0"/>
              <a:t>ід дощового </a:t>
            </a:r>
          </a:p>
          <a:p>
            <a:r>
              <a:rPr lang="uk-UA" b="1" dirty="0" smtClean="0"/>
              <a:t>черв'яка</a:t>
            </a:r>
            <a:r>
              <a:rPr lang="uk-UA" b="1" dirty="0" smtClean="0"/>
              <a:t>?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26817" y="936834"/>
            <a:ext cx="36170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Спостерігаємо за </a:t>
            </a:r>
          </a:p>
          <a:p>
            <a:r>
              <a:rPr lang="uk-UA" sz="2400" b="1" dirty="0" smtClean="0"/>
              <a:t>дощовим черв'яком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487147" y="2733275"/>
            <a:ext cx="2968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altLang="ko-KR" sz="2400" b="1" dirty="0" smtClean="0"/>
              <a:t>Порівнюємо інформацію </a:t>
            </a:r>
          </a:p>
          <a:p>
            <a:r>
              <a:rPr lang="uk-UA" altLang="ko-KR" sz="2400" b="1" dirty="0" smtClean="0"/>
              <a:t>з різних джерел</a:t>
            </a:r>
            <a:endParaRPr lang="ko-KR" altLang="en-US" sz="2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561707" y="2548608"/>
            <a:ext cx="33056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Складаємо паспорт дощового черв'яка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724128" y="840774"/>
            <a:ext cx="37799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Дізнаємося про </a:t>
            </a:r>
          </a:p>
          <a:p>
            <a:r>
              <a:rPr lang="uk-UA" sz="2400" b="1" dirty="0" smtClean="0"/>
              <a:t>користь дощового </a:t>
            </a:r>
          </a:p>
          <a:p>
            <a:r>
              <a:rPr lang="uk-UA" sz="2400" b="1" dirty="0" smtClean="0"/>
              <a:t>черв'яка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483518"/>
            <a:ext cx="5493506" cy="492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err="1" smtClean="0">
                <a:solidFill>
                  <a:srgbClr val="EC771B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Повторюємо</a:t>
            </a:r>
            <a:endParaRPr lang="ru-RU" sz="2400" dirty="0">
              <a:solidFill>
                <a:srgbClr val="EC77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/>
          <a:stretch>
            <a:fillRect/>
          </a:stretch>
        </p:blipFill>
        <p:spPr>
          <a:xfrm>
            <a:off x="1547664" y="1203598"/>
            <a:ext cx="2437812" cy="22716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99992" y="1275606"/>
            <a:ext cx="3744416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uk-UA" u="sng" dirty="0">
                <a:hlinkClick r:id="rId3"/>
              </a:rPr>
              <a:t>https://learningapps.org/display?v=pavzdgfmk21</a:t>
            </a:r>
            <a:r>
              <a:rPr lang="uk-UA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079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81632"/>
            <a:ext cx="9144000" cy="576064"/>
          </a:xfrm>
        </p:spPr>
        <p:txBody>
          <a:bodyPr/>
          <a:lstStyle/>
          <a:p>
            <a:r>
              <a:rPr lang="uk-UA" sz="2000" b="1" dirty="0"/>
              <a:t>Спостерігаємо за </a:t>
            </a:r>
            <a:r>
              <a:rPr lang="uk-UA" sz="2000" b="1" dirty="0" smtClean="0"/>
              <a:t>дощовим </a:t>
            </a:r>
            <a:r>
              <a:rPr lang="uk-UA" sz="2000" b="1" dirty="0"/>
              <a:t>черв'яком</a:t>
            </a:r>
            <a:endParaRPr lang="uk-UA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23728" y="3651870"/>
            <a:ext cx="3960440" cy="7200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3651870"/>
            <a:ext cx="5400600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AxPHTGCYins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86000" y="1285875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198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11760" y="483518"/>
            <a:ext cx="5493506" cy="492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Перевірте</a:t>
            </a:r>
            <a:r>
              <a:rPr lang="ru-RU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себе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004779"/>
            <a:ext cx="7097415" cy="320028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60232" y="3507854"/>
            <a:ext cx="1656184" cy="10081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045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979712" y="339502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EC771B"/>
                </a:solidFill>
              </a:rPr>
              <a:t>Складаємо паспорт дощового черв'яка</a:t>
            </a:r>
            <a:endParaRPr lang="ru-RU" sz="2000" b="1" dirty="0">
              <a:solidFill>
                <a:srgbClr val="EC771B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6317" y="771550"/>
            <a:ext cx="5528097" cy="3671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022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00229" y="445854"/>
            <a:ext cx="4082856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чому хробака </a:t>
            </a:r>
            <a:r>
              <a:rPr lang="uk-UA" dirty="0" smtClean="0"/>
              <a:t>на-</a:t>
            </a:r>
          </a:p>
          <a:p>
            <a:pPr lvl="0"/>
            <a:r>
              <a:rPr lang="uk-UA" dirty="0" err="1" smtClean="0"/>
              <a:t>зивають</a:t>
            </a:r>
            <a:r>
              <a:rPr lang="uk-UA" dirty="0" smtClean="0"/>
              <a:t> </a:t>
            </a:r>
            <a:r>
              <a:rPr lang="uk-UA" dirty="0"/>
              <a:t>дощовим або земляним </a:t>
            </a:r>
            <a:endParaRPr lang="uk-UA" dirty="0" smtClean="0"/>
          </a:p>
          <a:p>
            <a:pPr lvl="0"/>
            <a:r>
              <a:rPr lang="uk-UA" dirty="0" smtClean="0"/>
              <a:t>черв’яком </a:t>
            </a:r>
            <a:r>
              <a:rPr lang="uk-UA" dirty="0"/>
              <a:t>або кільчастим черв’яком.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00229" y="1676553"/>
            <a:ext cx="442076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розказати, яку користь </a:t>
            </a:r>
            <a:endParaRPr lang="uk-UA" dirty="0" smtClean="0"/>
          </a:p>
          <a:p>
            <a:pPr lvl="0"/>
            <a:r>
              <a:rPr lang="uk-UA" dirty="0" smtClean="0"/>
              <a:t>приносять </a:t>
            </a:r>
            <a:r>
              <a:rPr lang="uk-UA" dirty="0"/>
              <a:t>дощові черв’яки. 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42857" y="2813956"/>
            <a:ext cx="4283252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складати паспорт тварини.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84873" y="3734944"/>
            <a:ext cx="4002583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порівнювати інформацію </a:t>
            </a:r>
            <a:endParaRPr lang="uk-UA" dirty="0" smtClean="0"/>
          </a:p>
          <a:p>
            <a:pPr lvl="0"/>
            <a:r>
              <a:rPr lang="uk-UA" dirty="0" smtClean="0"/>
              <a:t>з </a:t>
            </a:r>
            <a:r>
              <a:rPr lang="uk-UA" dirty="0"/>
              <a:t>кількох джерел.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3672</TotalTime>
  <Words>109</Words>
  <Application>Microsoft Office PowerPoint</Application>
  <PresentationFormat>Экран (16:9)</PresentationFormat>
  <Paragraphs>35</Paragraphs>
  <Slides>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6" baseType="lpstr">
      <vt:lpstr>Malgun Gothic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151</cp:revision>
  <dcterms:created xsi:type="dcterms:W3CDTF">2016-12-05T23:26:54Z</dcterms:created>
  <dcterms:modified xsi:type="dcterms:W3CDTF">2021-01-08T11:16:26Z</dcterms:modified>
</cp:coreProperties>
</file>