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99" r:id="rId4"/>
    <p:sldId id="300" r:id="rId5"/>
    <p:sldId id="314" r:id="rId6"/>
    <p:sldId id="31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hVnSwTiPHvw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Одомашнен</a:t>
            </a:r>
            <a:r>
              <a:rPr lang="uk-UA" b="1" dirty="0" smtClean="0"/>
              <a:t>і </a:t>
            </a:r>
          </a:p>
          <a:p>
            <a:r>
              <a:rPr lang="uk-UA" b="1" dirty="0" smtClean="0"/>
              <a:t>комахи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6817" y="936834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людина </a:t>
            </a:r>
          </a:p>
          <a:p>
            <a:r>
              <a:rPr lang="uk-UA" sz="2400" b="1" dirty="0" smtClean="0"/>
              <a:t>використовує комах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147" y="2733275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Складаємо схему бджолиної колонії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814" y="2651685"/>
            <a:ext cx="330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Письмово </a:t>
            </a:r>
          </a:p>
          <a:p>
            <a:r>
              <a:rPr lang="uk-UA" sz="2400" b="1" dirty="0" smtClean="0"/>
              <a:t>висловлюємо </a:t>
            </a:r>
          </a:p>
          <a:p>
            <a:r>
              <a:rPr lang="uk-UA" sz="2400" b="1" dirty="0" smtClean="0"/>
              <a:t>власну думку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840774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Дізнаємося більше </a:t>
            </a:r>
          </a:p>
          <a:p>
            <a:r>
              <a:rPr lang="uk-UA" sz="2400" b="1" dirty="0"/>
              <a:t>п</a:t>
            </a:r>
            <a:r>
              <a:rPr lang="uk-UA" sz="2400" b="1" dirty="0" smtClean="0"/>
              <a:t>ро </a:t>
            </a:r>
            <a:r>
              <a:rPr lang="uk-UA" sz="2400" b="1" dirty="0" smtClean="0"/>
              <a:t>бджіл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81632"/>
            <a:ext cx="9144000" cy="576064"/>
          </a:xfrm>
        </p:spPr>
        <p:txBody>
          <a:bodyPr/>
          <a:lstStyle/>
          <a:p>
            <a:r>
              <a:rPr lang="uk-UA" sz="2000" b="1" dirty="0" smtClean="0"/>
              <a:t>Бджолина цивілізація</a:t>
            </a:r>
            <a:endParaRPr lang="uk-U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651870"/>
            <a:ext cx="540060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hVnSwTiPHv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85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267494"/>
            <a:ext cx="3733403" cy="476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2605" y="531126"/>
            <a:ext cx="408285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яку користь приносять </a:t>
            </a:r>
            <a:endParaRPr lang="uk-UA" dirty="0" smtClean="0"/>
          </a:p>
          <a:p>
            <a:pPr lvl="0"/>
            <a:r>
              <a:rPr lang="uk-UA" dirty="0" smtClean="0"/>
              <a:t>бджоли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63404" y="1546641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продукти </a:t>
            </a:r>
            <a:endParaRPr lang="uk-UA" dirty="0" smtClean="0"/>
          </a:p>
          <a:p>
            <a:pPr lvl="0"/>
            <a:r>
              <a:rPr lang="uk-UA" dirty="0" smtClean="0"/>
              <a:t>бджільництва</a:t>
            </a:r>
            <a:r>
              <a:rPr lang="uk-UA" dirty="0"/>
              <a:t>.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9690" y="2620667"/>
            <a:ext cx="428325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складати схеми на основі </a:t>
            </a:r>
            <a:endParaRPr lang="uk-UA" dirty="0" smtClean="0"/>
          </a:p>
          <a:p>
            <a:pPr lvl="0"/>
            <a:r>
              <a:rPr lang="uk-UA" dirty="0" smtClean="0"/>
              <a:t>тексту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184" y="3639286"/>
            <a:ext cx="4002583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влаштована </a:t>
            </a:r>
            <a:endParaRPr lang="uk-UA" dirty="0" smtClean="0"/>
          </a:p>
          <a:p>
            <a:pPr lvl="0"/>
            <a:r>
              <a:rPr lang="uk-UA" dirty="0" smtClean="0"/>
              <a:t>бджолина </a:t>
            </a:r>
            <a:r>
              <a:rPr lang="uk-UA" dirty="0"/>
              <a:t>колонія. 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3885</TotalTime>
  <Words>82</Words>
  <Application>Microsoft Office PowerPoint</Application>
  <PresentationFormat>Экран (16:9)</PresentationFormat>
  <Paragraphs>30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167</cp:revision>
  <dcterms:created xsi:type="dcterms:W3CDTF">2016-12-05T23:26:54Z</dcterms:created>
  <dcterms:modified xsi:type="dcterms:W3CDTF">2021-01-08T17:05:11Z</dcterms:modified>
</cp:coreProperties>
</file>