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99" r:id="rId4"/>
    <p:sldId id="300" r:id="rId5"/>
    <p:sldId id="320" r:id="rId6"/>
    <p:sldId id="321" r:id="rId7"/>
    <p:sldId id="318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2021-01-17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Чи </a:t>
            </a:r>
            <a:r>
              <a:rPr lang="uk-UA" b="1" dirty="0" smtClean="0"/>
              <a:t>всі птахи </a:t>
            </a:r>
          </a:p>
          <a:p>
            <a:r>
              <a:rPr lang="uk-UA" b="1" dirty="0" smtClean="0"/>
              <a:t>літають?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86489" y="919101"/>
            <a:ext cx="36170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Відгадуємо птахів </a:t>
            </a:r>
          </a:p>
          <a:p>
            <a:r>
              <a:rPr lang="uk-UA" sz="2400" b="1" dirty="0" smtClean="0"/>
              <a:t>за описом</a:t>
            </a:r>
            <a:endParaRPr lang="uk-UA" sz="2400" b="1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1633286" y="2651684"/>
            <a:ext cx="2968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Порівнюємо </a:t>
            </a:r>
            <a:r>
              <a:rPr lang="uk-UA" altLang="ko-KR" sz="2400" b="1" dirty="0" smtClean="0"/>
              <a:t>птахів </a:t>
            </a:r>
            <a:r>
              <a:rPr lang="uk-UA" altLang="ko-KR" sz="2400" b="1" dirty="0" smtClean="0"/>
              <a:t>і плазунів</a:t>
            </a:r>
            <a:endParaRPr lang="ko-KR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4" y="2651685"/>
            <a:ext cx="33056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Створюємо </a:t>
            </a:r>
          </a:p>
          <a:p>
            <a:r>
              <a:rPr lang="uk-UA" sz="2400" b="1" dirty="0" smtClean="0"/>
              <a:t>розкладну книжечку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498039" y="769725"/>
            <a:ext cx="3779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Виокремлюємо </a:t>
            </a:r>
          </a:p>
          <a:p>
            <a:r>
              <a:rPr lang="uk-UA" sz="2400" b="1" dirty="0" smtClean="0"/>
              <a:t>суттєві риси </a:t>
            </a:r>
            <a:r>
              <a:rPr lang="uk-UA" sz="2400" b="1" dirty="0" smtClean="0"/>
              <a:t>птахів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64288" y="0"/>
            <a:ext cx="1872208" cy="141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962" y="361950"/>
            <a:ext cx="7458075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426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9512" y="312038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Створюємо </a:t>
            </a:r>
          </a:p>
          <a:p>
            <a:r>
              <a:rPr lang="uk-UA" sz="2000" b="1" dirty="0" smtClean="0">
                <a:solidFill>
                  <a:srgbClr val="EC771B"/>
                </a:solidFill>
              </a:rPr>
              <a:t>розкладну </a:t>
            </a:r>
          </a:p>
          <a:p>
            <a:r>
              <a:rPr lang="uk-UA" sz="2000" b="1" dirty="0" smtClean="0">
                <a:solidFill>
                  <a:srgbClr val="EC771B"/>
                </a:solidFill>
              </a:rPr>
              <a:t>книжечку</a:t>
            </a:r>
            <a:endParaRPr lang="ru-RU" sz="2000" b="1" dirty="0">
              <a:solidFill>
                <a:srgbClr val="EC771B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9976"/>
            <a:ext cx="2909244" cy="37835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5976" y="2139702"/>
            <a:ext cx="5524500" cy="1466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5976" y="411510"/>
            <a:ext cx="5524500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416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59632" y="357381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Узагальнюємо: розповідаємо про </a:t>
            </a:r>
            <a:r>
              <a:rPr lang="uk-UA" sz="2000" b="1" dirty="0" smtClean="0">
                <a:solidFill>
                  <a:srgbClr val="EC771B"/>
                </a:solidFill>
              </a:rPr>
              <a:t>птахів</a:t>
            </a:r>
            <a:endParaRPr lang="uk-UA" sz="2000" b="1" dirty="0" smtClean="0">
              <a:solidFill>
                <a:srgbClr val="EC771B"/>
              </a:solidFill>
            </a:endParaRPr>
          </a:p>
          <a:p>
            <a:r>
              <a:rPr lang="uk-UA" sz="2000" b="1" dirty="0" smtClean="0">
                <a:solidFill>
                  <a:srgbClr val="EC771B"/>
                </a:solidFill>
              </a:rPr>
              <a:t> за планом</a:t>
            </a:r>
            <a:endParaRPr lang="ru-RU" sz="2000" b="1" dirty="0">
              <a:solidFill>
                <a:srgbClr val="EC771B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736771"/>
            <a:ext cx="6624736" cy="3406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 Представники групи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 Де живуть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 Будова тіла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 Як переміщуються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5. За допомогою чого рухаються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 Теплокровні/холоднокровні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5. Хребетні/безхребетні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6. Рослиноїдні/м'ясо-, комахоїдні (хижаки) /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всеїдні</a:t>
            </a:r>
          </a:p>
          <a:p>
            <a:pPr>
              <a:lnSpc>
                <a:spcPct val="115000"/>
              </a:lnSpc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7. Як розмножуються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733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2550" y="561366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</a:t>
            </a:r>
            <a:r>
              <a:rPr lang="uk-UA" dirty="0" smtClean="0"/>
              <a:t>можу назвати суттєві ознаки </a:t>
            </a:r>
          </a:p>
          <a:p>
            <a:pPr lvl="0"/>
            <a:r>
              <a:rPr lang="uk-UA" dirty="0" smtClean="0"/>
              <a:t>птахів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25639" y="1614399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назвати спільні </a:t>
            </a:r>
            <a:r>
              <a:rPr lang="uk-UA" dirty="0" smtClean="0"/>
              <a:t>ознаки</a:t>
            </a:r>
            <a:endParaRPr lang="uk-UA" dirty="0" smtClean="0"/>
          </a:p>
          <a:p>
            <a:pPr lvl="0"/>
            <a:r>
              <a:rPr lang="uk-UA" dirty="0"/>
              <a:t>п</a:t>
            </a:r>
            <a:r>
              <a:rPr lang="uk-UA" dirty="0" smtClean="0"/>
              <a:t>лазунів і птахів.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57621" y="2665434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написати коротку відповідь </a:t>
            </a:r>
            <a:endParaRPr lang="uk-UA" dirty="0" smtClean="0"/>
          </a:p>
          <a:p>
            <a:pPr lvl="0"/>
            <a:r>
              <a:rPr lang="uk-UA" dirty="0" smtClean="0"/>
              <a:t>(</a:t>
            </a:r>
            <a:r>
              <a:rPr lang="uk-UA" dirty="0"/>
              <a:t>3-4 речення) на запитання про птахів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84873" y="3734944"/>
            <a:ext cx="4219575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/>
              <a:t>Я вмію створювати </a:t>
            </a:r>
            <a:r>
              <a:rPr lang="uk-UA"/>
              <a:t>розкладну </a:t>
            </a:r>
            <a:endParaRPr lang="uk-UA" smtClean="0"/>
          </a:p>
          <a:p>
            <a:pPr lvl="0"/>
            <a:r>
              <a:rPr lang="uk-UA" dirty="0" smtClean="0"/>
              <a:t>книжечку </a:t>
            </a:r>
            <a:r>
              <a:rPr lang="uk-UA" dirty="0"/>
              <a:t>про одного з птахів України.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4143</TotalTime>
  <Words>102</Words>
  <Application>Microsoft Office PowerPoint</Application>
  <PresentationFormat>Экран (16:9)</PresentationFormat>
  <Paragraphs>43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181</cp:revision>
  <dcterms:created xsi:type="dcterms:W3CDTF">2016-12-05T23:26:54Z</dcterms:created>
  <dcterms:modified xsi:type="dcterms:W3CDTF">2021-01-17T14:44:09Z</dcterms:modified>
</cp:coreProperties>
</file>