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13" r:id="rId6"/>
    <p:sldId id="306" r:id="rId7"/>
    <p:sldId id="314" r:id="rId8"/>
    <p:sldId id="318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Чому риби живуть у вод</a:t>
            </a:r>
            <a:r>
              <a:rPr lang="uk-UA" b="1" dirty="0"/>
              <a:t>і</a:t>
            </a:r>
            <a:r>
              <a:rPr lang="uk-UA" b="1" dirty="0" smtClean="0"/>
              <a:t>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6817" y="936834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карту </a:t>
            </a:r>
          </a:p>
          <a:p>
            <a:r>
              <a:rPr lang="uk-UA" sz="2400" b="1" dirty="0" smtClean="0"/>
              <a:t>понять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147" y="2733275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Складаємо схему «Як дихає риба»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Пояснюємо </a:t>
            </a:r>
          </a:p>
          <a:p>
            <a:r>
              <a:rPr lang="uk-UA" sz="2400" b="1" dirty="0" smtClean="0"/>
              <a:t>пристосування риб </a:t>
            </a:r>
          </a:p>
          <a:p>
            <a:r>
              <a:rPr lang="uk-UA" sz="2400" b="1" dirty="0" smtClean="0"/>
              <a:t>до життя у воді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840774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Дізнаємося більше </a:t>
            </a:r>
          </a:p>
          <a:p>
            <a:r>
              <a:rPr lang="uk-UA" sz="2400" b="1" dirty="0" smtClean="0"/>
              <a:t>про риб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83518"/>
            <a:ext cx="698477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 </a:t>
            </a:r>
            <a:r>
              <a:rPr lang="uk-UA" sz="2400" b="1" dirty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складання </a:t>
            </a:r>
            <a:r>
              <a:rPr lang="uk-UA" sz="2400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схеми «Як дихає риба» </a:t>
            </a:r>
            <a:endParaRPr lang="ru-RU" sz="2400" b="1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000583"/>
            <a:ext cx="7416824" cy="2450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Знайдіть і перечитайте абзац, у якому йдеться про те, як дихає риба.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Запишіть на чернетці ключові слова.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Подумайте, що ви намалюєте, які будуть підписи.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Складіть схему.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Обміняйтеся схемами в парі та обговоріть роботи одне одного. Якщо потрібно, зробіть виправлення.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sz="2000" b="1" dirty="0" smtClean="0"/>
              <a:t>Як дихає риба?</a:t>
            </a:r>
            <a:endParaRPr lang="uk-U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51870"/>
            <a:ext cx="540060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620" y="807738"/>
            <a:ext cx="6840760" cy="39118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39752" y="221171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вода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422793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зябра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836768" y="2005357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Кисень з води → кров</a:t>
            </a:r>
          </a:p>
          <a:p>
            <a:r>
              <a:rPr lang="uk-UA" sz="1400" dirty="0" smtClean="0"/>
              <a:t>Вода ← вуглекислий газ </a:t>
            </a:r>
          </a:p>
          <a:p>
            <a:r>
              <a:rPr lang="uk-UA" sz="1400" dirty="0" smtClean="0"/>
              <a:t>із крові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sz="2000" b="1" dirty="0" smtClean="0"/>
              <a:t>Як риби пристосовані до життя у воді</a:t>
            </a:r>
            <a:endParaRPr lang="uk-U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51870"/>
            <a:ext cx="540060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838255"/>
            <a:ext cx="518457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Обтічна форма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тіла. 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Луска, вкрита слизом.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Плавці.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Плавальний міхур, заповнений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повітрям.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7734"/>
            <a:ext cx="5760640" cy="27686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613" y="987574"/>
            <a:ext cx="3046887" cy="1532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982" y="2756307"/>
            <a:ext cx="3098676" cy="15626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60640" y="2643758"/>
            <a:ext cx="11876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460432" y="2643758"/>
            <a:ext cx="5412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86613" y="4083918"/>
            <a:ext cx="5678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853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632" y="357381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Узагальнюємо: розповідаємо про риб за планом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36771"/>
            <a:ext cx="6624736" cy="3985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 Представники групи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 Де живуть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 Будова тіла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 Як переміщуються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 За допомогою чого рухаються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 Теплокровні/холоднокровні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 Хребетні/безхребетні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 Рослиноїдні/м'ясо-, комахоїдні (хижаки) / всеїдні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знаю, з яких частин складається тіло риби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56881" y="178904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карти понять і схеми.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5639" y="2723911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назви кількох </a:t>
            </a:r>
            <a:r>
              <a:rPr lang="uk-UA" dirty="0" smtClean="0"/>
              <a:t>прісноводних і </a:t>
            </a:r>
          </a:p>
          <a:p>
            <a:pPr lvl="0"/>
            <a:r>
              <a:rPr lang="uk-UA" dirty="0" smtClean="0"/>
              <a:t>морських риб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4873" y="3734944"/>
            <a:ext cx="400258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можу розповісти про риб </a:t>
            </a:r>
          </a:p>
          <a:p>
            <a:pPr lvl="0"/>
            <a:r>
              <a:rPr lang="uk-UA" dirty="0" smtClean="0"/>
              <a:t>за планом.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138</Words>
  <Application>Microsoft Office PowerPoint</Application>
  <PresentationFormat>Экран (16:9)</PresentationFormat>
  <Paragraphs>54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160</cp:revision>
  <dcterms:created xsi:type="dcterms:W3CDTF">2016-12-05T23:26:54Z</dcterms:created>
  <dcterms:modified xsi:type="dcterms:W3CDTF">2021-01-17T09:35:58Z</dcterms:modified>
</cp:coreProperties>
</file>