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20" r:id="rId6"/>
    <p:sldId id="321" r:id="rId7"/>
    <p:sldId id="31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Сок</a:t>
            </a:r>
            <a:r>
              <a:rPr lang="uk-UA" b="1" dirty="0" smtClean="0"/>
              <a:t>іл – символ</a:t>
            </a:r>
          </a:p>
          <a:p>
            <a:r>
              <a:rPr lang="uk-UA" b="1" dirty="0" smtClean="0"/>
              <a:t>України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народні і </a:t>
            </a:r>
          </a:p>
          <a:p>
            <a:r>
              <a:rPr lang="uk-UA" sz="2400" b="1" dirty="0" smtClean="0"/>
              <a:t>державні символи?</a:t>
            </a:r>
            <a:endParaRPr lang="uk-UA" sz="2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2968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Пригадуємо ігри, казки, пісні про птахів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Розповідаємо про </a:t>
            </a:r>
          </a:p>
          <a:p>
            <a:r>
              <a:rPr lang="uk-UA" sz="2400" b="1" dirty="0" smtClean="0"/>
              <a:t>птахів – символи </a:t>
            </a:r>
          </a:p>
          <a:p>
            <a:r>
              <a:rPr lang="uk-UA" sz="2400" b="1" dirty="0" smtClean="0"/>
              <a:t>України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945151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Чому сокіл став </a:t>
            </a:r>
          </a:p>
          <a:p>
            <a:r>
              <a:rPr lang="uk-UA" sz="2400" b="1" dirty="0" smtClean="0"/>
              <a:t>символом України?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64288" y="0"/>
            <a:ext cx="1872208" cy="141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83518"/>
            <a:ext cx="35283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Державні символи</a:t>
            </a:r>
            <a:r>
              <a:rPr lang="uk-UA" dirty="0" smtClean="0">
                <a:solidFill>
                  <a:srgbClr val="EC771B"/>
                </a:solidFill>
              </a:rPr>
              <a:t> </a:t>
            </a:r>
            <a:r>
              <a:rPr lang="uk-UA" dirty="0" smtClean="0"/>
              <a:t>— це </a:t>
            </a:r>
          </a:p>
          <a:p>
            <a:r>
              <a:rPr lang="uk-UA" dirty="0" smtClean="0"/>
              <a:t>встановлені Конституцією або </a:t>
            </a:r>
          </a:p>
          <a:p>
            <a:r>
              <a:rPr lang="uk-UA" dirty="0" smtClean="0"/>
              <a:t>спеціальними законами </a:t>
            </a:r>
          </a:p>
          <a:p>
            <a:r>
              <a:rPr lang="uk-UA" dirty="0" smtClean="0"/>
              <a:t>особливі розпізнавальні знаки </a:t>
            </a:r>
          </a:p>
          <a:p>
            <a:r>
              <a:rPr lang="uk-UA" dirty="0" smtClean="0"/>
              <a:t>конкретної держави.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Згідно з Конституцією України, державними символами </a:t>
            </a:r>
          </a:p>
          <a:p>
            <a:r>
              <a:rPr lang="uk-UA" dirty="0" smtClean="0"/>
              <a:t>України є Державний Прапор </a:t>
            </a:r>
          </a:p>
          <a:p>
            <a:r>
              <a:rPr lang="uk-UA" dirty="0" smtClean="0"/>
              <a:t>України Державний Герб </a:t>
            </a:r>
          </a:p>
          <a:p>
            <a:r>
              <a:rPr lang="uk-UA" dirty="0" smtClean="0"/>
              <a:t>України Державний Гімн </a:t>
            </a:r>
          </a:p>
          <a:p>
            <a:r>
              <a:rPr lang="uk-UA" dirty="0" smtClean="0"/>
              <a:t>України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483518"/>
            <a:ext cx="4754537" cy="308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2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83518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Народні символи </a:t>
            </a:r>
            <a:r>
              <a:rPr lang="uk-UA" sz="2000" dirty="0" smtClean="0"/>
              <a:t>– це те, що найбільше любить і шанує </a:t>
            </a:r>
          </a:p>
          <a:p>
            <a:r>
              <a:rPr lang="uk-UA" sz="2000" dirty="0" smtClean="0"/>
              <a:t>певний народ. </a:t>
            </a:r>
            <a:endParaRPr lang="uk-UA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157671"/>
            <a:ext cx="3338056" cy="327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16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357381"/>
            <a:ext cx="8533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Сокіл-сапсан                                                    Сокіл на світовому дубі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750268"/>
            <a:ext cx="5734050" cy="3771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422" y="750268"/>
            <a:ext cx="27987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державні </a:t>
            </a:r>
            <a:r>
              <a:rPr lang="uk-UA" dirty="0"/>
              <a:t>і народні символи.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5639" y="1614399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державні і народні символи </a:t>
            </a:r>
            <a:endParaRPr lang="uk-UA" dirty="0" smtClean="0"/>
          </a:p>
          <a:p>
            <a:pPr lvl="0"/>
            <a:r>
              <a:rPr lang="uk-UA" dirty="0" smtClean="0"/>
              <a:t>України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ігри, пісні, казки, пов’язані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птахами.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4873" y="3734944"/>
            <a:ext cx="421957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сокіл став </a:t>
            </a:r>
            <a:endParaRPr lang="uk-UA" dirty="0" smtClean="0"/>
          </a:p>
          <a:p>
            <a:pPr lvl="0"/>
            <a:r>
              <a:rPr lang="uk-UA" dirty="0" smtClean="0"/>
              <a:t>народним </a:t>
            </a:r>
            <a:r>
              <a:rPr lang="uk-UA" dirty="0"/>
              <a:t>символом України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4207</TotalTime>
  <Words>155</Words>
  <Application>Microsoft Office PowerPoint</Application>
  <PresentationFormat>Экран (16:9)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186</cp:revision>
  <dcterms:created xsi:type="dcterms:W3CDTF">2016-12-05T23:26:54Z</dcterms:created>
  <dcterms:modified xsi:type="dcterms:W3CDTF">2021-01-17T15:55:36Z</dcterms:modified>
</cp:coreProperties>
</file>