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99" r:id="rId4"/>
    <p:sldId id="300" r:id="rId5"/>
    <p:sldId id="313" r:id="rId6"/>
    <p:sldId id="319" r:id="rId7"/>
    <p:sldId id="320" r:id="rId8"/>
    <p:sldId id="321" r:id="rId9"/>
    <p:sldId id="322" r:id="rId10"/>
    <p:sldId id="323" r:id="rId11"/>
    <p:sldId id="318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73" d="100"/>
          <a:sy n="73" d="100"/>
        </p:scale>
        <p:origin x="882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2021-01-17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n2kQDC9tSO0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І у воді, </a:t>
            </a:r>
          </a:p>
          <a:p>
            <a:r>
              <a:rPr lang="uk-UA" b="1" dirty="0" smtClean="0"/>
              <a:t>і на суходолі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назвати суттєві ознаки </a:t>
            </a:r>
          </a:p>
          <a:p>
            <a:pPr lvl="0"/>
            <a:r>
              <a:rPr lang="uk-UA" dirty="0" smtClean="0"/>
              <a:t>земноводних.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56881" y="178904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</a:t>
            </a:r>
            <a:r>
              <a:rPr lang="uk-UA" dirty="0" smtClean="0"/>
              <a:t>запитання </a:t>
            </a:r>
            <a:r>
              <a:rPr lang="uk-UA" smtClean="0"/>
              <a:t>про групи </a:t>
            </a:r>
          </a:p>
          <a:p>
            <a:pPr lvl="0"/>
            <a:r>
              <a:rPr lang="uk-UA" dirty="0" smtClean="0"/>
              <a:t>тварин.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25639" y="2723911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розповісти про життєвий цикл </a:t>
            </a:r>
          </a:p>
          <a:p>
            <a:pPr lvl="0"/>
            <a:r>
              <a:rPr lang="uk-UA" dirty="0" smtClean="0"/>
              <a:t>земноводних.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4873" y="3734944"/>
            <a:ext cx="4130331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розповісти про </a:t>
            </a:r>
            <a:r>
              <a:rPr lang="uk-UA" dirty="0" smtClean="0"/>
              <a:t>земноводних за </a:t>
            </a:r>
            <a:r>
              <a:rPr lang="uk-UA" dirty="0" smtClean="0"/>
              <a:t>планом.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6817" y="936834"/>
            <a:ext cx="361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Порівнюємо тварин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47664" y="2479817"/>
            <a:ext cx="2968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Переглядаємо відео. Розповідаємо про життєвий цикл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Розрізняємо три групи земноводних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840774"/>
            <a:ext cx="3779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Читаємо – складаємо </a:t>
            </a:r>
          </a:p>
          <a:p>
            <a:r>
              <a:rPr lang="uk-UA" sz="2400" b="1" dirty="0"/>
              <a:t>запитання – </a:t>
            </a:r>
            <a:endParaRPr lang="uk-UA" sz="2400" b="1" dirty="0" smtClean="0"/>
          </a:p>
          <a:p>
            <a:r>
              <a:rPr lang="uk-UA" sz="2400" b="1" dirty="0" smtClean="0"/>
              <a:t>відповідаємо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642083" y="483518"/>
            <a:ext cx="2333763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Тритон</a:t>
            </a:r>
            <a:endParaRPr lang="ru-RU" sz="2400" b="1" dirty="0">
              <a:solidFill>
                <a:srgbClr val="EC77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-47896"/>
            <a:ext cx="6948264" cy="519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96552" y="627534"/>
            <a:ext cx="2333763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Ропуха</a:t>
            </a:r>
            <a:endParaRPr lang="ru-RU" sz="2400" b="1" dirty="0">
              <a:solidFill>
                <a:srgbClr val="EC77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062" y="-26256"/>
            <a:ext cx="6942056" cy="515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83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642083" y="483518"/>
            <a:ext cx="2333763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Жаба</a:t>
            </a:r>
            <a:endParaRPr lang="ru-RU" sz="2400" b="1" dirty="0">
              <a:solidFill>
                <a:srgbClr val="EC77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259" y="0"/>
            <a:ext cx="7700741" cy="519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26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2kQDC9tSO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07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2753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Життєвий </a:t>
            </a:r>
          </a:p>
          <a:p>
            <a:r>
              <a:rPr lang="uk-UA" b="1" dirty="0" smtClean="0">
                <a:solidFill>
                  <a:srgbClr val="EC771B"/>
                </a:solidFill>
              </a:rPr>
              <a:t>цикл </a:t>
            </a:r>
          </a:p>
          <a:p>
            <a:r>
              <a:rPr lang="uk-UA" b="1" dirty="0" smtClean="0">
                <a:solidFill>
                  <a:srgbClr val="EC771B"/>
                </a:solidFill>
              </a:rPr>
              <a:t>земноводних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95486"/>
            <a:ext cx="5616624" cy="406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45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66700"/>
            <a:ext cx="3925665" cy="50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27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357381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Узагальнюємо: розповідаємо про </a:t>
            </a:r>
            <a:r>
              <a:rPr lang="uk-UA" sz="2000" b="1" dirty="0" smtClean="0">
                <a:solidFill>
                  <a:srgbClr val="EC771B"/>
                </a:solidFill>
              </a:rPr>
              <a:t>земноводних</a:t>
            </a:r>
          </a:p>
          <a:p>
            <a:r>
              <a:rPr lang="uk-UA" sz="2000" b="1" dirty="0" smtClean="0">
                <a:solidFill>
                  <a:srgbClr val="EC771B"/>
                </a:solidFill>
              </a:rPr>
              <a:t> </a:t>
            </a:r>
            <a:r>
              <a:rPr lang="uk-UA" sz="2000" b="1" dirty="0" smtClean="0">
                <a:solidFill>
                  <a:srgbClr val="EC771B"/>
                </a:solidFill>
              </a:rPr>
              <a:t>за планом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736771"/>
            <a:ext cx="6624736" cy="398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Представники групи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Де живуть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Будова тіла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Як переміщуються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За допомогою чого рухаються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Теплокровні/холоднокровні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Хребетні/безхребетні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 Рослиноїдні/м'ясо-, комахоїдні (хижаки) / всеїдні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3933</TotalTime>
  <Words>101</Words>
  <Application>Microsoft Office PowerPoint</Application>
  <PresentationFormat>Экран (16:9)</PresentationFormat>
  <Paragraphs>43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165</cp:revision>
  <dcterms:created xsi:type="dcterms:W3CDTF">2016-12-05T23:26:54Z</dcterms:created>
  <dcterms:modified xsi:type="dcterms:W3CDTF">2021-01-17T10:58:18Z</dcterms:modified>
</cp:coreProperties>
</file>