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6"/>
  </p:notesMasterIdLst>
  <p:handoutMasterIdLst>
    <p:handoutMasterId r:id="rId17"/>
  </p:handoutMasterIdLst>
  <p:sldIdLst>
    <p:sldId id="299" r:id="rId4"/>
    <p:sldId id="300" r:id="rId5"/>
    <p:sldId id="320" r:id="rId6"/>
    <p:sldId id="313" r:id="rId7"/>
    <p:sldId id="321" r:id="rId8"/>
    <p:sldId id="322" r:id="rId9"/>
    <p:sldId id="327" r:id="rId10"/>
    <p:sldId id="328" r:id="rId11"/>
    <p:sldId id="323" r:id="rId12"/>
    <p:sldId id="326" r:id="rId13"/>
    <p:sldId id="318" r:id="rId14"/>
    <p:sldId id="292" r:id="rId1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2021-01-17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Чи </a:t>
            </a:r>
            <a:r>
              <a:rPr lang="uk-UA" b="1" dirty="0" smtClean="0"/>
              <a:t>існують </a:t>
            </a:r>
          </a:p>
          <a:p>
            <a:r>
              <a:rPr lang="uk-UA" b="1" dirty="0" smtClean="0"/>
              <a:t>нащадки </a:t>
            </a:r>
          </a:p>
          <a:p>
            <a:r>
              <a:rPr lang="uk-UA" b="1" dirty="0" smtClean="0"/>
              <a:t>динозаврів?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57470"/>
            <a:ext cx="7920880" cy="478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28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9632" y="357381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Узагальнюємо: розповідаємо про земноводних</a:t>
            </a:r>
          </a:p>
          <a:p>
            <a:r>
              <a:rPr lang="uk-UA" sz="2000" b="1" dirty="0" smtClean="0">
                <a:solidFill>
                  <a:srgbClr val="EC771B"/>
                </a:solidFill>
              </a:rPr>
              <a:t> за планом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736771"/>
            <a:ext cx="6624736" cy="3406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 Представники групи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Де живуть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Будова тіла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Як переміщуються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 За допомогою чого рухаються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Теплокровні/холоднокровні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 Хребетні/безхребетні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6. Рослиноїдні/м'ясо-, комахоїдні (хижаки) /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всеїдні</a:t>
            </a:r>
          </a:p>
          <a:p>
            <a:pPr>
              <a:lnSpc>
                <a:spcPct val="115000"/>
              </a:lnSpc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Як розмножуються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можу назвати суттєві ознаки </a:t>
            </a:r>
          </a:p>
          <a:p>
            <a:pPr lvl="0"/>
            <a:r>
              <a:rPr lang="uk-UA" dirty="0" smtClean="0"/>
              <a:t>плазунів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25639" y="1614399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спільні ознаки різних </a:t>
            </a:r>
            <a:endParaRPr lang="uk-UA" dirty="0" smtClean="0"/>
          </a:p>
          <a:p>
            <a:pPr lvl="0"/>
            <a:r>
              <a:rPr lang="uk-UA" dirty="0" smtClean="0"/>
              <a:t>груп </a:t>
            </a:r>
            <a:r>
              <a:rPr lang="uk-UA" dirty="0"/>
              <a:t>плазунів.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25639" y="2723911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порівняти земноводних і </a:t>
            </a:r>
            <a:endParaRPr lang="uk-UA" dirty="0" smtClean="0"/>
          </a:p>
          <a:p>
            <a:pPr lvl="0"/>
            <a:r>
              <a:rPr lang="uk-UA" dirty="0" smtClean="0"/>
              <a:t>плазунів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4873" y="3734944"/>
            <a:ext cx="4130331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можу розповісти про </a:t>
            </a:r>
            <a:r>
              <a:rPr lang="uk-UA" dirty="0" smtClean="0"/>
              <a:t>плазунів </a:t>
            </a:r>
            <a:r>
              <a:rPr lang="uk-UA" dirty="0" smtClean="0"/>
              <a:t>за планом.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6817" y="936834"/>
            <a:ext cx="361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Опис </a:t>
            </a:r>
            <a:r>
              <a:rPr lang="uk-UA" sz="2400" b="1" dirty="0" smtClean="0"/>
              <a:t>тварин </a:t>
            </a:r>
            <a:r>
              <a:rPr lang="uk-UA" sz="2400" b="1" dirty="0" smtClean="0"/>
              <a:t>за фото</a:t>
            </a:r>
            <a:endParaRPr lang="uk-UA" sz="2400" b="1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547664" y="2479817"/>
            <a:ext cx="2968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Порівнюємо земноводних і плазунів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Переказуємо текст </a:t>
            </a:r>
          </a:p>
          <a:p>
            <a:r>
              <a:rPr lang="uk-UA" sz="2400" b="1" dirty="0" smtClean="0"/>
              <a:t>за допомогою </a:t>
            </a:r>
          </a:p>
          <a:p>
            <a:r>
              <a:rPr lang="uk-UA" sz="2400" b="1" dirty="0" smtClean="0"/>
              <a:t>ключових слів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98039" y="769725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Виокремлюємо </a:t>
            </a:r>
          </a:p>
          <a:p>
            <a:r>
              <a:rPr lang="uk-UA" sz="2400" b="1" dirty="0" smtClean="0"/>
              <a:t>суттєві риси плазунів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5486"/>
            <a:ext cx="7239000" cy="4210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4288" y="0"/>
            <a:ext cx="1872208" cy="141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427734"/>
            <a:ext cx="2376499" cy="17817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0501" y="3438265"/>
            <a:ext cx="1357558" cy="106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26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555526"/>
            <a:ext cx="80581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3" y="0"/>
            <a:ext cx="4555348" cy="34678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876" y="771550"/>
            <a:ext cx="3456384" cy="17863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256973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Ящірки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2433414"/>
            <a:ext cx="3188875" cy="2359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2566718"/>
            <a:ext cx="2940667" cy="18675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13" y="2864522"/>
            <a:ext cx="2492941" cy="192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07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62753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Черепахи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098" y="0"/>
            <a:ext cx="6076950" cy="3733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43758"/>
            <a:ext cx="3235169" cy="200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45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62753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Крокодили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725"/>
            <a:ext cx="6105525" cy="4619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2" y="2931790"/>
            <a:ext cx="3576438" cy="17882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48963"/>
            <a:ext cx="1968788" cy="158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4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55552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Змії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471" y="0"/>
            <a:ext cx="3961963" cy="26657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680" y="0"/>
            <a:ext cx="4133363" cy="2665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680" y="2355726"/>
            <a:ext cx="2711083" cy="21501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2002" y="2355726"/>
            <a:ext cx="2738636" cy="21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27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39502"/>
            <a:ext cx="8714977" cy="366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2780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4077</TotalTime>
  <Words>97</Words>
  <Application>Microsoft Office PowerPoint</Application>
  <PresentationFormat>Экран (16:9)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177</cp:revision>
  <dcterms:created xsi:type="dcterms:W3CDTF">2016-12-05T23:26:54Z</dcterms:created>
  <dcterms:modified xsi:type="dcterms:W3CDTF">2021-01-17T13:33:14Z</dcterms:modified>
</cp:coreProperties>
</file>