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7"/>
  </p:notesMasterIdLst>
  <p:handoutMasterIdLst>
    <p:handoutMasterId r:id="rId18"/>
  </p:handoutMasterIdLst>
  <p:sldIdLst>
    <p:sldId id="299" r:id="rId4"/>
    <p:sldId id="300" r:id="rId5"/>
    <p:sldId id="322" r:id="rId6"/>
    <p:sldId id="333" r:id="rId7"/>
    <p:sldId id="320" r:id="rId8"/>
    <p:sldId id="331" r:id="rId9"/>
    <p:sldId id="335" r:id="rId10"/>
    <p:sldId id="332" r:id="rId11"/>
    <p:sldId id="334" r:id="rId12"/>
    <p:sldId id="330" r:id="rId13"/>
    <p:sldId id="336" r:id="rId14"/>
    <p:sldId id="337" r:id="rId15"/>
    <p:sldId id="292" r:id="rId1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2021-01-23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Дивовижні </a:t>
            </a:r>
          </a:p>
          <a:p>
            <a:r>
              <a:rPr lang="uk-UA" b="1" dirty="0" smtClean="0"/>
              <a:t>тварини України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24837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5110"/>
            <a:ext cx="38195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50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5486"/>
            <a:ext cx="8133204" cy="474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85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5486"/>
            <a:ext cx="7884368" cy="468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97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412265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показати на карті, де живуть деякі тварини.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76404" y="1620872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чому тварини потрапляють до Червоної книги.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приклади тварин, занесених до Червоної книги України.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76404" y="3734944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дивовижну </a:t>
            </a:r>
            <a:endParaRPr lang="uk-UA" dirty="0" smtClean="0"/>
          </a:p>
          <a:p>
            <a:pPr lvl="0"/>
            <a:r>
              <a:rPr lang="uk-UA" dirty="0" smtClean="0"/>
              <a:t>тварину </a:t>
            </a:r>
            <a:r>
              <a:rPr lang="uk-UA" dirty="0"/>
              <a:t>України.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Повторюємо: </a:t>
            </a:r>
          </a:p>
          <a:p>
            <a:r>
              <a:rPr lang="uk-UA" sz="2400" b="1" dirty="0" smtClean="0"/>
              <a:t>запитуємо і </a:t>
            </a:r>
          </a:p>
          <a:p>
            <a:r>
              <a:rPr lang="uk-UA" sz="2400" b="1" dirty="0" smtClean="0"/>
              <a:t>відповідаємо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59980" y="2686003"/>
            <a:ext cx="2968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Чи адаптується людський організм до змін у довкіллі 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724128" y="2669666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Пояснюємо ознаки </a:t>
            </a:r>
          </a:p>
          <a:p>
            <a:r>
              <a:rPr lang="uk-UA" sz="2400" b="1" dirty="0" smtClean="0"/>
              <a:t>пристосування </a:t>
            </a:r>
          </a:p>
          <a:p>
            <a:r>
              <a:rPr lang="uk-UA" sz="2400" b="1" dirty="0" smtClean="0"/>
              <a:t>тварин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919101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Пошук відповідей на </a:t>
            </a:r>
          </a:p>
          <a:p>
            <a:r>
              <a:rPr lang="uk-UA" sz="2400" b="1" dirty="0"/>
              <a:t>запитання в тексті</a:t>
            </a: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749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EC771B"/>
                </a:solidFill>
              </a:rPr>
              <a:t>Повторю</a:t>
            </a:r>
            <a:r>
              <a:rPr lang="uk-UA" sz="2400" b="1" dirty="0" smtClean="0">
                <a:solidFill>
                  <a:srgbClr val="EC771B"/>
                </a:solidFill>
              </a:rPr>
              <a:t>ємо</a:t>
            </a:r>
            <a:endParaRPr lang="ru-RU" sz="24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88" y="1059582"/>
            <a:ext cx="8686800" cy="1104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88" y="2643758"/>
            <a:ext cx="8734425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4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749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EC771B"/>
                </a:solidFill>
              </a:rPr>
              <a:t>Повторю</a:t>
            </a:r>
            <a:r>
              <a:rPr lang="uk-UA" sz="2400" b="1" dirty="0" smtClean="0">
                <a:solidFill>
                  <a:srgbClr val="EC771B"/>
                </a:solidFill>
              </a:rPr>
              <a:t>ємо</a:t>
            </a:r>
            <a:endParaRPr lang="ru-RU" sz="24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15567"/>
            <a:ext cx="4435411" cy="2232248"/>
          </a:xfrm>
          <a:prstGeom prst="rect">
            <a:avLst/>
          </a:prstGeom>
          <a:ln w="38100">
            <a:solidFill>
              <a:srgbClr val="EC771B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707654"/>
            <a:ext cx="3765054" cy="2068456"/>
          </a:xfrm>
          <a:prstGeom prst="rect">
            <a:avLst/>
          </a:prstGeom>
          <a:ln w="38100">
            <a:solidFill>
              <a:srgbClr val="EC771B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627784" y="915567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111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64288" y="0"/>
            <a:ext cx="1872208" cy="141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437" y="267494"/>
            <a:ext cx="7007955" cy="444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26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3478"/>
            <a:ext cx="4699134" cy="291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69954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зубр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67494"/>
            <a:ext cx="2160240" cy="23710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80312" y="41151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бобер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208" y="2638586"/>
            <a:ext cx="2454796" cy="17824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8064" y="314781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видра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760" y="2499742"/>
            <a:ext cx="2261806" cy="21048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512" y="357986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лелека чорний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017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39502"/>
            <a:ext cx="3644593" cy="29607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350785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заєць сірий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7052"/>
            <a:ext cx="4438625" cy="33650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4048" y="372744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журавель сірий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363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11510"/>
            <a:ext cx="4562475" cy="2905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411510"/>
            <a:ext cx="3010363" cy="33053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3507854"/>
            <a:ext cx="3914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дрохва звичайна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6158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339502"/>
            <a:ext cx="5305425" cy="4000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92280" y="221171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беркут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62940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</TotalTime>
  <Words>112</Words>
  <Application>Microsoft Office PowerPoint</Application>
  <PresentationFormat>Экран (16:9)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203</cp:revision>
  <dcterms:created xsi:type="dcterms:W3CDTF">2016-12-05T23:26:54Z</dcterms:created>
  <dcterms:modified xsi:type="dcterms:W3CDTF">2021-01-23T18:36:17Z</dcterms:modified>
</cp:coreProperties>
</file>