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6"/>
  </p:notesMasterIdLst>
  <p:handoutMasterIdLst>
    <p:handoutMasterId r:id="rId17"/>
  </p:handoutMasterIdLst>
  <p:sldIdLst>
    <p:sldId id="299" r:id="rId4"/>
    <p:sldId id="300" r:id="rId5"/>
    <p:sldId id="320" r:id="rId6"/>
    <p:sldId id="318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292" r:id="rId15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2021-01-23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2021-01-23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b="1" dirty="0" smtClean="0"/>
              <a:t>Хто такі ссавці?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058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Ссавці, що мешкають у ґрунті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3435846"/>
            <a:ext cx="2490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кріт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063283" y="336383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сліпак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728662"/>
            <a:ext cx="65913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3307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Ссавці, що мешкають у морі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5107" y="3290437"/>
            <a:ext cx="2490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горбатий кит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588224" y="2921105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морський котик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37013"/>
            <a:ext cx="4461513" cy="25014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144" y="267494"/>
            <a:ext cx="3096344" cy="26299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9872" y="2254067"/>
            <a:ext cx="2736304" cy="212875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30756" y="401349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дельфін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00307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392550" y="561366"/>
            <a:ext cx="3987227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</a:t>
            </a:r>
            <a:r>
              <a:rPr lang="uk-UA" dirty="0" smtClean="0"/>
              <a:t>можу назвати суттєві ознаки </a:t>
            </a:r>
          </a:p>
          <a:p>
            <a:pPr lvl="0"/>
            <a:r>
              <a:rPr lang="uk-UA" dirty="0" smtClean="0"/>
              <a:t>ссавців.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25639" y="1614399"/>
            <a:ext cx="442076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заповнювати таблицю </a:t>
            </a:r>
            <a:endParaRPr lang="uk-UA" dirty="0" smtClean="0"/>
          </a:p>
          <a:p>
            <a:pPr lvl="0"/>
            <a:r>
              <a:rPr lang="uk-UA" dirty="0" smtClean="0"/>
              <a:t>на </a:t>
            </a:r>
            <a:r>
              <a:rPr lang="uk-UA" dirty="0"/>
              <a:t>основі інформації з тексту.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357621" y="2665434"/>
            <a:ext cx="428325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виступати з короткими </a:t>
            </a:r>
            <a:endParaRPr lang="uk-UA" dirty="0" smtClean="0"/>
          </a:p>
          <a:p>
            <a:pPr lvl="0"/>
            <a:r>
              <a:rPr lang="uk-UA" dirty="0" smtClean="0"/>
              <a:t>повідомленнями </a:t>
            </a:r>
            <a:r>
              <a:rPr lang="uk-UA" dirty="0"/>
              <a:t>перед класом.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84873" y="3734944"/>
            <a:ext cx="4219575" cy="120032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порівнювати тварин однієї </a:t>
            </a:r>
            <a:endParaRPr lang="uk-UA" dirty="0" smtClean="0"/>
          </a:p>
          <a:p>
            <a:pPr lvl="0"/>
            <a:r>
              <a:rPr lang="uk-UA" dirty="0" smtClean="0"/>
              <a:t>групи</a:t>
            </a:r>
            <a:r>
              <a:rPr lang="uk-UA" dirty="0"/>
              <a:t>.</a:t>
            </a:r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86489" y="919101"/>
            <a:ext cx="3617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Вгадуємо </a:t>
            </a:r>
            <a:r>
              <a:rPr lang="uk-UA" sz="2400" b="1" dirty="0" smtClean="0"/>
              <a:t>тварин </a:t>
            </a:r>
          </a:p>
          <a:p>
            <a:r>
              <a:rPr lang="uk-UA" sz="2400" b="1" dirty="0" smtClean="0"/>
              <a:t>за суттєвими </a:t>
            </a:r>
          </a:p>
          <a:p>
            <a:r>
              <a:rPr lang="uk-UA" sz="2400" b="1" dirty="0" smtClean="0"/>
              <a:t>ознаками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633286" y="2651684"/>
            <a:ext cx="2968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altLang="ko-KR" sz="2400" b="1" dirty="0" smtClean="0"/>
              <a:t>Виступаємо із повідомленнями</a:t>
            </a:r>
            <a:endParaRPr lang="ko-KR" altLang="en-US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586814" y="2651685"/>
            <a:ext cx="33056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Знаходимо спільне у ссавців, що </a:t>
            </a:r>
          </a:p>
          <a:p>
            <a:r>
              <a:rPr lang="uk-UA" sz="2400" b="1" dirty="0" smtClean="0"/>
              <a:t>проживають в одному середовищі</a:t>
            </a:r>
            <a:endParaRPr lang="uk-UA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515229" y="961911"/>
            <a:ext cx="3779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Складаємо паспорт </a:t>
            </a:r>
          </a:p>
          <a:p>
            <a:r>
              <a:rPr lang="uk-UA" sz="2400" b="1" dirty="0" smtClean="0"/>
              <a:t>ссавців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47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164288" y="0"/>
            <a:ext cx="1872208" cy="1419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203598"/>
            <a:ext cx="4467225" cy="2419350"/>
          </a:xfrm>
          <a:prstGeom prst="rect">
            <a:avLst/>
          </a:prstGeom>
          <a:ln w="28575">
            <a:solidFill>
              <a:schemeClr val="accent3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976" y="1707654"/>
            <a:ext cx="4581525" cy="2571750"/>
          </a:xfrm>
          <a:prstGeom prst="rect">
            <a:avLst/>
          </a:prstGeom>
          <a:ln w="28575">
            <a:solidFill>
              <a:schemeClr val="accent3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391796" y="459417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Назвіть групи тварин, що мають такі ознаки</a:t>
            </a:r>
            <a:endParaRPr lang="ru-RU" sz="2000" b="1" dirty="0">
              <a:solidFill>
                <a:srgbClr val="EC77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426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Тема тижня</a:t>
            </a:r>
            <a:endParaRPr lang="ru-RU" sz="2000" b="1" dirty="0">
              <a:solidFill>
                <a:srgbClr val="EC771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743195"/>
            <a:ext cx="3171825" cy="1371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216" y="195486"/>
            <a:ext cx="1771650" cy="21240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63688" y="2215158"/>
            <a:ext cx="4572000" cy="24088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Які твердження є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істинними?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</a:pPr>
            <a:r>
              <a:rPr lang="uk-UA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Всі звірі – тварини.</a:t>
            </a:r>
            <a:endParaRPr lang="ru-RU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i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Всі </a:t>
            </a:r>
            <a:r>
              <a:rPr lang="uk-UA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тварини – звірі.</a:t>
            </a:r>
            <a:endParaRPr lang="ru-RU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i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Миші </a:t>
            </a:r>
            <a:r>
              <a:rPr lang="uk-UA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це звірі.</a:t>
            </a:r>
            <a:endParaRPr lang="ru-RU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Миші – це тварини.</a:t>
            </a:r>
            <a:endParaRPr lang="ru-RU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uk-UA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Крокодили – це звірі.</a:t>
            </a:r>
            <a:endParaRPr lang="ru-RU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uk-UA" i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Крокодили </a:t>
            </a:r>
            <a:r>
              <a:rPr lang="uk-UA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це </a:t>
            </a:r>
            <a:r>
              <a:rPr lang="uk-UA" i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тварини.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399733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0"/>
            <a:ext cx="8406904" cy="299694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526" y="2996945"/>
            <a:ext cx="4968552" cy="925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uk-UA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Хто зображений на фото? Що відбувається? 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uk-UA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Чи можливі такі ситуації з рибами, земноводними, плазунами? Який висновок можна зробити?</a:t>
            </a:r>
            <a:endParaRPr lang="uk-UA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15214" y="3579862"/>
            <a:ext cx="4572000" cy="95846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15000"/>
              </a:lnSpc>
              <a:buFont typeface="Wingdings" panose="05000000000000000000" pitchFamily="2" charset="2"/>
              <a:buChar char=""/>
            </a:pPr>
            <a:r>
              <a:rPr lang="uk-UA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Чому цю групу тварин назвали ссавцями?</a:t>
            </a:r>
          </a:p>
          <a:p>
            <a:pPr marL="342900" indent="-342900">
              <a:lnSpc>
                <a:spcPct val="115000"/>
              </a:lnSpc>
              <a:buFont typeface="Wingdings" panose="05000000000000000000" pitchFamily="2" charset="2"/>
              <a:buChar char=""/>
            </a:pPr>
            <a:r>
              <a:rPr lang="uk-UA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Чи є вигодовування молоком, піклування про потомство суттєвою ознакою ссавців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uk-UA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416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Складаємо «Паспорт ссавців» </a:t>
            </a:r>
            <a:endParaRPr lang="ru-RU" sz="2000" b="1" dirty="0">
              <a:solidFill>
                <a:srgbClr val="EC771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757491"/>
            <a:ext cx="7461380" cy="4014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434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Ссавці, що мешкають у лісі</a:t>
            </a:r>
            <a:endParaRPr lang="ru-RU" sz="2000" b="1" dirty="0">
              <a:solidFill>
                <a:srgbClr val="EC771B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757491"/>
            <a:ext cx="2808312" cy="25661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605" y="5375"/>
            <a:ext cx="2807395" cy="21917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5816" y="982217"/>
            <a:ext cx="3671118" cy="19347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4048" y="2744781"/>
            <a:ext cx="2330574" cy="19578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1760" y="2603913"/>
            <a:ext cx="1909192" cy="223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456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Ссавці, що мешкають у горах</a:t>
            </a:r>
            <a:endParaRPr lang="ru-RU" sz="2000" b="1" dirty="0">
              <a:solidFill>
                <a:srgbClr val="EC771B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903476"/>
            <a:ext cx="3044160" cy="35960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912" y="903476"/>
            <a:ext cx="5144764" cy="354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302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Ссавці, що мешкають у степах</a:t>
            </a:r>
            <a:endParaRPr lang="ru-RU" sz="2000" b="1" dirty="0">
              <a:solidFill>
                <a:srgbClr val="EC771B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558" y="733616"/>
            <a:ext cx="3925070" cy="29167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9592" y="1000460"/>
            <a:ext cx="1224136" cy="374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сайгак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0384" y="26549"/>
            <a:ext cx="3781224" cy="23726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44208" y="125966"/>
            <a:ext cx="1763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ховрах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907" y="3242231"/>
            <a:ext cx="1821458" cy="153935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15616" y="4412257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хом'як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3469" y="2880616"/>
            <a:ext cx="3234409" cy="223682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436096" y="4613457"/>
            <a:ext cx="1486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тушканчик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8623271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4457</TotalTime>
  <Words>224</Words>
  <Application>Microsoft Office PowerPoint</Application>
  <PresentationFormat>Экран (16:9)</PresentationFormat>
  <Paragraphs>56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맑은 고딕</vt:lpstr>
      <vt:lpstr>Arial</vt:lpstr>
      <vt:lpstr>Arial Black</vt:lpstr>
      <vt:lpstr>Arial Unicode MS</vt:lpstr>
      <vt:lpstr>Calibri</vt:lpstr>
      <vt:lpstr>Times New Roman</vt:lpstr>
      <vt:lpstr>Wingdings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196</cp:revision>
  <dcterms:created xsi:type="dcterms:W3CDTF">2016-12-05T23:26:54Z</dcterms:created>
  <dcterms:modified xsi:type="dcterms:W3CDTF">2021-01-23T18:45:27Z</dcterms:modified>
</cp:coreProperties>
</file>