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62" r:id="rId6"/>
    <p:sldId id="322" r:id="rId7"/>
    <p:sldId id="363" r:id="rId8"/>
    <p:sldId id="318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2021-01-31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Для чого рослині </a:t>
            </a:r>
          </a:p>
          <a:p>
            <a:r>
              <a:rPr lang="uk-UA" b="1" dirty="0" smtClean="0"/>
              <a:t>квітка?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Для чого рослинам </a:t>
            </a:r>
          </a:p>
          <a:p>
            <a:r>
              <a:rPr lang="uk-UA" sz="2400" b="1" dirty="0" smtClean="0"/>
              <a:t>квітки</a:t>
            </a:r>
            <a:endParaRPr lang="uk-UA" sz="2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633286" y="2651684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Як відбувається запилення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модель квітки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12156" y="919100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 чого складається </a:t>
            </a:r>
          </a:p>
          <a:p>
            <a:r>
              <a:rPr lang="uk-UA" sz="2400" b="1" dirty="0" smtClean="0"/>
              <a:t>квітка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76256" y="2367621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Завдання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867894"/>
            <a:ext cx="6496050" cy="899817"/>
          </a:xfrm>
          <a:prstGeom prst="rect">
            <a:avLst/>
          </a:prstGeom>
          <a:ln w="38100">
            <a:solidFill>
              <a:srgbClr val="EC771B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956427"/>
            <a:ext cx="4896544" cy="1622609"/>
          </a:xfrm>
          <a:prstGeom prst="rect">
            <a:avLst/>
          </a:prstGeom>
          <a:ln w="38100">
            <a:solidFill>
              <a:srgbClr val="EC771B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95486"/>
            <a:ext cx="6126668" cy="1611534"/>
          </a:xfrm>
          <a:prstGeom prst="rect">
            <a:avLst/>
          </a:prstGeom>
          <a:ln w="28575">
            <a:solidFill>
              <a:srgbClr val="EC771B"/>
            </a:solidFill>
          </a:ln>
        </p:spPr>
      </p:pic>
    </p:spTree>
    <p:extLst>
      <p:ext uri="{BB962C8B-B14F-4D97-AF65-F5344CB8AC3E}">
        <p14:creationId xmlns:p14="http://schemas.microsoft.com/office/powerpoint/2010/main" val="224161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15816" y="41151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Живлення рослин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811620"/>
            <a:ext cx="5320904" cy="376248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779912" y="842398"/>
            <a:ext cx="79208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92292" y="2138862"/>
            <a:ext cx="79208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?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2163603"/>
            <a:ext cx="792088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4083918"/>
            <a:ext cx="1348063" cy="369332"/>
          </a:xfrm>
          <a:prstGeom prst="rect">
            <a:avLst/>
          </a:prstGeom>
          <a:solidFill>
            <a:schemeClr val="bg1"/>
          </a:solidFill>
          <a:ln>
            <a:solidFill>
              <a:srgbClr val="EC771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987824" y="1563638"/>
            <a:ext cx="1008112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2908304"/>
            <a:ext cx="1381125" cy="1381125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211960" y="2643758"/>
            <a:ext cx="144016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434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7544" y="339502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Будова квітки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43558"/>
            <a:ext cx="3892383" cy="25066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459" y="0"/>
            <a:ext cx="2546976" cy="27618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849" y="2535422"/>
            <a:ext cx="2607823" cy="20596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3619" y="1275606"/>
            <a:ext cx="2409066" cy="219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5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23478"/>
            <a:ext cx="3696679" cy="490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будову </a:t>
            </a:r>
            <a:endParaRPr lang="uk-UA" dirty="0" smtClean="0"/>
          </a:p>
          <a:p>
            <a:pPr lvl="0"/>
            <a:r>
              <a:rPr lang="uk-UA" dirty="0" smtClean="0"/>
              <a:t>квіткової </a:t>
            </a:r>
            <a:r>
              <a:rPr lang="uk-UA" dirty="0"/>
              <a:t>рослини.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8760" y="1631270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розказати, з яких частин </a:t>
            </a:r>
            <a:endParaRPr lang="uk-UA" dirty="0" smtClean="0"/>
          </a:p>
          <a:p>
            <a:pPr lvl="0"/>
            <a:r>
              <a:rPr lang="uk-UA" dirty="0" smtClean="0"/>
              <a:t>складається </a:t>
            </a:r>
            <a:r>
              <a:rPr lang="uk-UA" dirty="0"/>
              <a:t>квітка.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відбувається </a:t>
            </a:r>
            <a:endParaRPr lang="uk-UA" dirty="0" smtClean="0"/>
          </a:p>
          <a:p>
            <a:pPr lvl="0"/>
            <a:r>
              <a:rPr lang="uk-UA" dirty="0" smtClean="0"/>
              <a:t>запилення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8760" y="3841666"/>
            <a:ext cx="421957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створювати модель квітки.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5513</TotalTime>
  <Words>91</Words>
  <Application>Microsoft Office PowerPoint</Application>
  <PresentationFormat>Экран (16:9)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228</cp:revision>
  <dcterms:created xsi:type="dcterms:W3CDTF">2016-12-05T23:26:54Z</dcterms:created>
  <dcterms:modified xsi:type="dcterms:W3CDTF">2021-01-31T14:46:20Z</dcterms:modified>
</cp:coreProperties>
</file>