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361" r:id="rId4"/>
    <p:sldId id="360" r:id="rId5"/>
    <p:sldId id="318" r:id="rId6"/>
    <p:sldId id="371" r:id="rId7"/>
    <p:sldId id="365" r:id="rId8"/>
    <p:sldId id="372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7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62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2021-02-14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2021-02-14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BDr7L51wjE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QwoBF_zt25c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Мікроскопічні </a:t>
            </a:r>
          </a:p>
          <a:p>
            <a:r>
              <a:rPr lang="uk-UA" b="1" dirty="0" smtClean="0"/>
              <a:t>організми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71205" y="1143418"/>
            <a:ext cx="3056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Повторюємо: </a:t>
            </a:r>
            <a:r>
              <a:rPr lang="uk-UA" b="1" dirty="0" smtClean="0"/>
              <a:t>гриби</a:t>
            </a:r>
            <a:endParaRPr lang="uk-UA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33286" y="2651684"/>
            <a:ext cx="3082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Порівнюємо віруси </a:t>
            </a:r>
          </a:p>
          <a:p>
            <a:r>
              <a:rPr lang="uk-UA" b="1" dirty="0" smtClean="0"/>
              <a:t>і бактерії</a:t>
            </a:r>
            <a:endParaRPr lang="uk-UA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3" y="2651685"/>
            <a:ext cx="3418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Переконуємося </a:t>
            </a:r>
          </a:p>
          <a:p>
            <a:r>
              <a:rPr lang="uk-UA" b="1" dirty="0" smtClean="0"/>
              <a:t>в необхідності щеплення</a:t>
            </a:r>
            <a:endParaRPr lang="uk-UA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42426" y="1126277"/>
            <a:ext cx="3278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Дізнаємося про </a:t>
            </a:r>
            <a:r>
              <a:rPr lang="uk-UA" b="1" dirty="0" smtClean="0"/>
              <a:t>бактерії, </a:t>
            </a:r>
          </a:p>
          <a:p>
            <a:r>
              <a:rPr lang="uk-UA" b="1" dirty="0" smtClean="0"/>
              <a:t>віруси і хвороби, які вони спричиняють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711353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1" y="339502"/>
            <a:ext cx="1944216" cy="24818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7702" y="175273"/>
            <a:ext cx="3860279" cy="28103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39552" y="3184688"/>
            <a:ext cx="838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Мікроскоп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ru-RU" dirty="0" err="1"/>
              <a:t>грец</a:t>
            </a:r>
            <a:r>
              <a:rPr lang="ru-RU" dirty="0"/>
              <a:t>. </a:t>
            </a:r>
            <a:r>
              <a:rPr lang="de-DE" i="1" dirty="0" err="1"/>
              <a:t>micros</a:t>
            </a:r>
            <a:r>
              <a:rPr lang="de-DE" dirty="0"/>
              <a:t> — </a:t>
            </a:r>
            <a:r>
              <a:rPr lang="ru-RU" dirty="0" err="1"/>
              <a:t>малий</a:t>
            </a:r>
            <a:r>
              <a:rPr lang="ru-RU" dirty="0"/>
              <a:t> + </a:t>
            </a:r>
            <a:r>
              <a:rPr lang="de-DE" i="1" dirty="0" err="1"/>
              <a:t>scopeo</a:t>
            </a:r>
            <a:r>
              <a:rPr lang="de-DE" dirty="0"/>
              <a:t> — </a:t>
            </a:r>
            <a:r>
              <a:rPr lang="ru-RU" dirty="0"/>
              <a:t>дивлюсь) </a:t>
            </a:r>
            <a:r>
              <a:rPr lang="ru-RU" dirty="0" smtClean="0"/>
              <a:t>— </a:t>
            </a:r>
            <a:r>
              <a:rPr lang="ru-RU" dirty="0" err="1" smtClean="0"/>
              <a:t>прилад</a:t>
            </a:r>
            <a:r>
              <a:rPr lang="ru-RU" dirty="0" smtClean="0"/>
              <a:t> </a:t>
            </a:r>
            <a:r>
              <a:rPr lang="ru-RU" dirty="0"/>
              <a:t>для </a:t>
            </a:r>
            <a:endParaRPr lang="ru-RU" dirty="0" smtClean="0"/>
          </a:p>
          <a:p>
            <a:r>
              <a:rPr lang="ru-RU" dirty="0" err="1" smtClean="0"/>
              <a:t>спостереження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дрібними</a:t>
            </a:r>
            <a:r>
              <a:rPr lang="ru-RU" dirty="0" smtClean="0"/>
              <a:t> </a:t>
            </a:r>
            <a:r>
              <a:rPr lang="ru-RU" dirty="0" err="1" smtClean="0"/>
              <a:t>обєктами</a:t>
            </a:r>
            <a:r>
              <a:rPr lang="ru-RU" dirty="0" smtClean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невидимі</a:t>
            </a:r>
            <a:r>
              <a:rPr lang="ru-RU" dirty="0"/>
              <a:t> </a:t>
            </a:r>
            <a:r>
              <a:rPr lang="ru-RU" dirty="0" err="1"/>
              <a:t>неозброєним</a:t>
            </a:r>
            <a:r>
              <a:rPr lang="ru-RU" dirty="0"/>
              <a:t> оком.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4030101"/>
            <a:ext cx="6400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/>
              <a:t>Мікроорганізм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b="1" dirty="0" err="1" smtClean="0"/>
              <a:t>мікроб</a:t>
            </a:r>
            <a:r>
              <a:rPr lang="ru-RU" b="1" dirty="0" smtClean="0"/>
              <a:t> </a:t>
            </a:r>
            <a:r>
              <a:rPr lang="de-DE" dirty="0"/>
              <a:t>— </a:t>
            </a:r>
            <a:r>
              <a:rPr lang="ru-RU" dirty="0" err="1" smtClean="0"/>
              <a:t>дуже</a:t>
            </a:r>
            <a:r>
              <a:rPr lang="ru-RU" dirty="0" smtClean="0"/>
              <a:t> маленький </a:t>
            </a:r>
            <a:r>
              <a:rPr lang="ru-RU" dirty="0" err="1" smtClean="0"/>
              <a:t>організм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99733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BDr7L51wjE0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44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6031" y="2666462"/>
            <a:ext cx="46805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9585"/>
            <a:ext cx="4251747" cy="500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165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QwoBF_zt25c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25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хто такі </a:t>
            </a:r>
            <a:endParaRPr lang="uk-UA" dirty="0" smtClean="0"/>
          </a:p>
          <a:p>
            <a:pPr lvl="0"/>
            <a:r>
              <a:rPr lang="uk-UA" dirty="0" smtClean="0"/>
              <a:t>мікроорганізми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2550" y="1783463"/>
            <a:ext cx="442076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порівняти бактерії і віруси.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7621" y="2665434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порівняти інформацію, </a:t>
            </a:r>
            <a:endParaRPr lang="uk-UA" dirty="0" smtClean="0"/>
          </a:p>
          <a:p>
            <a:pPr lvl="0"/>
            <a:r>
              <a:rPr lang="uk-UA" dirty="0" smtClean="0"/>
              <a:t>отриману </a:t>
            </a:r>
            <a:r>
              <a:rPr lang="uk-UA" dirty="0"/>
              <a:t>з різних джерел.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297749" y="3638087"/>
            <a:ext cx="4219575" cy="147732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 важливість </a:t>
            </a:r>
            <a:r>
              <a:rPr lang="uk-UA" dirty="0" smtClean="0"/>
              <a:t>щеплень </a:t>
            </a:r>
          </a:p>
          <a:p>
            <a:pPr lvl="0"/>
            <a:r>
              <a:rPr lang="uk-UA" dirty="0" smtClean="0"/>
              <a:t>(</a:t>
            </a:r>
            <a:r>
              <a:rPr lang="uk-UA" dirty="0"/>
              <a:t>вакцинації</a:t>
            </a:r>
            <a:r>
              <a:rPr lang="uk-UA" dirty="0" smtClean="0"/>
              <a:t>) і знаю, як захиститися </a:t>
            </a:r>
          </a:p>
          <a:p>
            <a:pPr lvl="0"/>
            <a:r>
              <a:rPr lang="uk-UA" dirty="0" smtClean="0"/>
              <a:t>від шкідливих мікроорганізмів.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6077</TotalTime>
  <Words>131</Words>
  <Application>Microsoft Office PowerPoint</Application>
  <PresentationFormat>Экран (16:9)</PresentationFormat>
  <Paragraphs>31</Paragraphs>
  <Slides>7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257</cp:revision>
  <dcterms:created xsi:type="dcterms:W3CDTF">2016-12-05T23:26:54Z</dcterms:created>
  <dcterms:modified xsi:type="dcterms:W3CDTF">2021-02-14T14:53:24Z</dcterms:modified>
</cp:coreProperties>
</file>