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361" r:id="rId4"/>
    <p:sldId id="360" r:id="rId5"/>
    <p:sldId id="318" r:id="rId6"/>
    <p:sldId id="371" r:id="rId7"/>
    <p:sldId id="365" r:id="rId8"/>
    <p:sldId id="370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7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62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2021-02-14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Досліджуємо </a:t>
            </a:r>
          </a:p>
          <a:p>
            <a:r>
              <a:rPr lang="uk-UA" b="1" dirty="0" smtClean="0"/>
              <a:t>гриби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1205" y="1143418"/>
            <a:ext cx="3056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Повторюємо: шапинкові гриби</a:t>
            </a:r>
            <a:endParaRPr lang="uk-UA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33286" y="2651684"/>
            <a:ext cx="3082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Проводимо </a:t>
            </a:r>
            <a:r>
              <a:rPr lang="uk-UA" b="1" smtClean="0"/>
              <a:t>дослід </a:t>
            </a:r>
            <a:endParaRPr lang="uk-UA" b="1" smtClean="0"/>
          </a:p>
          <a:p>
            <a:r>
              <a:rPr lang="uk-UA" b="1" smtClean="0"/>
              <a:t>за </a:t>
            </a:r>
            <a:r>
              <a:rPr lang="uk-UA" b="1" dirty="0" smtClean="0"/>
              <a:t>планом</a:t>
            </a:r>
            <a:endParaRPr lang="uk-UA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3" y="2651685"/>
            <a:ext cx="3418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Записуємо пояснення </a:t>
            </a:r>
          </a:p>
          <a:p>
            <a:r>
              <a:rPr lang="uk-UA" b="1" dirty="0" smtClean="0"/>
              <a:t>досліду</a:t>
            </a:r>
            <a:endParaRPr lang="uk-UA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42426" y="1126277"/>
            <a:ext cx="3278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Дізнаємося про різні види грибів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71135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51631" y="497746"/>
            <a:ext cx="3945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Повторюємо</a:t>
            </a:r>
            <a:endParaRPr lang="ru-RU" sz="2000" b="1" dirty="0">
              <a:solidFill>
                <a:srgbClr val="EC771B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60110" y="987574"/>
            <a:ext cx="81763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</a:rPr>
              <a:t>Розкажіть за малюнком про будову гриба. Скільки грибів зображено на кожному малюнку?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23678"/>
            <a:ext cx="2705100" cy="2381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123" y="1851670"/>
            <a:ext cx="2181225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51631" y="497746"/>
            <a:ext cx="3945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Повторюємо</a:t>
            </a:r>
            <a:endParaRPr lang="ru-RU" sz="2000" b="1" dirty="0">
              <a:solidFill>
                <a:srgbClr val="EC771B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050727"/>
            <a:ext cx="4572000" cy="1272143"/>
          </a:xfrm>
          <a:prstGeom prst="rect">
            <a:avLst/>
          </a:prstGeom>
          <a:ln w="12700">
            <a:solidFill>
              <a:srgbClr val="EC771B"/>
            </a:solidFill>
          </a:ln>
        </p:spPr>
        <p:txBody>
          <a:bodyPr>
            <a:spAutoFit/>
          </a:bodyPr>
          <a:lstStyle/>
          <a:p>
            <a:pPr lvl="0" algn="just">
              <a:lnSpc>
                <a:spcPts val="1405"/>
              </a:lnSpc>
              <a:spcBef>
                <a:spcPts val="1100"/>
              </a:spcBef>
              <a:spcAft>
                <a:spcPts val="1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Де гриби беруть поживні речовини?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ts val="1405"/>
              </a:lnSpc>
              <a:spcBef>
                <a:spcPts val="1100"/>
              </a:spcBef>
              <a:spcAft>
                <a:spcPts val="1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виробляють самі;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ts val="1405"/>
              </a:lnSpc>
              <a:spcBef>
                <a:spcPts val="1100"/>
              </a:spcBef>
              <a:spcAft>
                <a:spcPts val="1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вбирають із органічних решток;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ts val="1405"/>
              </a:lnSpc>
              <a:spcBef>
                <a:spcPts val="1100"/>
              </a:spcBef>
              <a:spcAft>
                <a:spcPts val="1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отримують від тварин.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8820" y="2451563"/>
            <a:ext cx="7992888" cy="1716880"/>
          </a:xfrm>
          <a:prstGeom prst="rect">
            <a:avLst/>
          </a:prstGeom>
          <a:ln w="19050">
            <a:solidFill>
              <a:srgbClr val="EC771B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Знайдіть 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зайве в кожному рядку.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Поясніть свою думку.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405"/>
              </a:lnSpc>
              <a:spcBef>
                <a:spcPts val="1100"/>
              </a:spcBef>
              <a:spcAft>
                <a:spcPts val="100"/>
              </a:spcAft>
              <a:buFont typeface="Symbol" panose="05050102010706020507" pitchFamily="18" charset="2"/>
              <a:buChar char="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Підберезник, мухомор, несправжні опеньки, бліда поганка, жовчний гриб.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ts val="1405"/>
              </a:lnSpc>
              <a:spcBef>
                <a:spcPts val="1100"/>
              </a:spcBef>
              <a:spcAft>
                <a:spcPts val="1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405"/>
              </a:lnSpc>
              <a:spcBef>
                <a:spcPts val="1100"/>
              </a:spcBef>
              <a:spcAft>
                <a:spcPts val="100"/>
              </a:spcAft>
              <a:buFont typeface="Symbol" panose="05050102010706020507" pitchFamily="18" charset="2"/>
              <a:buChar char=""/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Підберезник, шампіньйон, опеньки, жовчний гриб, сироїжка</a:t>
            </a:r>
            <a:r>
              <a:rPr lang="uk-UA" sz="2800" dirty="0">
                <a:solidFill>
                  <a:srgbClr val="211D1E"/>
                </a:solidFill>
                <a:latin typeface="Calibri" panose="020F0502020204030204" pitchFamily="34" charset="0"/>
                <a:ea typeface="Calibri" panose="020F0502020204030204" pitchFamily="34" charset="0"/>
                <a:cs typeface="SchoolBookAC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444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31" y="2666462"/>
            <a:ext cx="46805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51470"/>
            <a:ext cx="4268436" cy="50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65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31" y="2666462"/>
            <a:ext cx="46805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27534"/>
            <a:ext cx="8029575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916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проводити дослідження за планом.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2550" y="1783463"/>
            <a:ext cx="442076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записувати свої припущення.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порівняти результат </a:t>
            </a:r>
            <a:endParaRPr lang="uk-UA" dirty="0" smtClean="0"/>
          </a:p>
          <a:p>
            <a:pPr lvl="0"/>
            <a:r>
              <a:rPr lang="uk-UA" dirty="0" smtClean="0"/>
              <a:t>із </a:t>
            </a:r>
            <a:r>
              <a:rPr lang="uk-UA" dirty="0"/>
              <a:t>припущенням.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89459" y="3889396"/>
            <a:ext cx="4219575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умови, необхідні для росту </a:t>
            </a:r>
            <a:endParaRPr lang="uk-UA" dirty="0" smtClean="0"/>
          </a:p>
          <a:p>
            <a:pPr lvl="0"/>
            <a:r>
              <a:rPr lang="uk-UA" dirty="0" smtClean="0"/>
              <a:t>грибів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6023</TotalTime>
  <Words>122</Words>
  <Application>Microsoft Office PowerPoint</Application>
  <PresentationFormat>Экран (16:9)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맑은 고딕</vt:lpstr>
      <vt:lpstr>Arial</vt:lpstr>
      <vt:lpstr>Arial Black</vt:lpstr>
      <vt:lpstr>Arial Unicode MS</vt:lpstr>
      <vt:lpstr>Calibri</vt:lpstr>
      <vt:lpstr>SchoolBookAC</vt:lpstr>
      <vt:lpstr>Symbol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255</cp:revision>
  <dcterms:created xsi:type="dcterms:W3CDTF">2016-12-05T23:26:54Z</dcterms:created>
  <dcterms:modified xsi:type="dcterms:W3CDTF">2021-02-14T16:39:33Z</dcterms:modified>
</cp:coreProperties>
</file>