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6"/>
  </p:notesMasterIdLst>
  <p:handoutMasterIdLst>
    <p:handoutMasterId r:id="rId17"/>
  </p:handoutMasterIdLst>
  <p:sldIdLst>
    <p:sldId id="361" r:id="rId4"/>
    <p:sldId id="400" r:id="rId5"/>
    <p:sldId id="393" r:id="rId6"/>
    <p:sldId id="402" r:id="rId7"/>
    <p:sldId id="401" r:id="rId8"/>
    <p:sldId id="396" r:id="rId9"/>
    <p:sldId id="403" r:id="rId10"/>
    <p:sldId id="404" r:id="rId11"/>
    <p:sldId id="406" r:id="rId12"/>
    <p:sldId id="407" r:id="rId13"/>
    <p:sldId id="405" r:id="rId14"/>
    <p:sldId id="29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F9AA4C"/>
    <a:srgbClr val="D33530"/>
    <a:srgbClr val="2A8663"/>
    <a:srgbClr val="FE51C2"/>
    <a:srgbClr val="FF62BC"/>
    <a:srgbClr val="FFF500"/>
    <a:srgbClr val="E663E2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>
        <p:scale>
          <a:sx n="100" d="100"/>
          <a:sy n="100" d="100"/>
        </p:scale>
        <p:origin x="1200" y="3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2021-04-04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66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uk-UA" b="1" dirty="0" smtClean="0"/>
              <a:t>Як карти </a:t>
            </a:r>
          </a:p>
          <a:p>
            <a:r>
              <a:rPr lang="uk-UA" b="1" dirty="0" smtClean="0"/>
              <a:t>допомагають </a:t>
            </a:r>
          </a:p>
          <a:p>
            <a:r>
              <a:rPr lang="uk-UA" b="1" dirty="0" smtClean="0"/>
              <a:t>уявити Україну?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 rot="16200000">
            <a:off x="-932155" y="2318685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Туристична карта України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466" y="0"/>
            <a:ext cx="772907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11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873" y="0"/>
            <a:ext cx="6854504" cy="507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16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4106676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назвати, які бувають карти.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93716" y="1656927"/>
            <a:ext cx="428325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 легенду карти.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26799" y="2566029"/>
            <a:ext cx="42188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заповнити таблицю </a:t>
            </a:r>
            <a:endParaRPr lang="uk-UA" dirty="0" smtClean="0"/>
          </a:p>
          <a:p>
            <a:pPr lvl="0"/>
            <a:r>
              <a:rPr lang="uk-UA" dirty="0" smtClean="0"/>
              <a:t>на </a:t>
            </a:r>
            <a:r>
              <a:rPr lang="uk-UA" dirty="0"/>
              <a:t>основі інформації з карт.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311651" y="3793595"/>
            <a:ext cx="42188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отримувати інформацію </a:t>
            </a:r>
            <a:endParaRPr lang="uk-UA" dirty="0" smtClean="0"/>
          </a:p>
          <a:p>
            <a:pPr lvl="0"/>
            <a:r>
              <a:rPr lang="uk-UA" dirty="0" smtClean="0"/>
              <a:t>про </a:t>
            </a:r>
            <a:r>
              <a:rPr lang="uk-UA" dirty="0"/>
              <a:t>Україну з різних карт.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378" y="3285838"/>
            <a:ext cx="1403710" cy="1403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55649"/>
            <a:ext cx="7715250" cy="32480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6" y="2596903"/>
            <a:ext cx="5112568" cy="55525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177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47535" y="343149"/>
            <a:ext cx="27176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ko-KR" sz="2400" dirty="0" smtClean="0">
                <a:solidFill>
                  <a:srgbClr val="EC771B"/>
                </a:solidFill>
              </a:rPr>
              <a:t>Складаємо схему</a:t>
            </a:r>
            <a:endParaRPr lang="ko-KR" altLang="en-US" sz="2400" dirty="0">
              <a:solidFill>
                <a:srgbClr val="EC771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803" y="1035599"/>
            <a:ext cx="2160240" cy="923330"/>
          </a:xfrm>
          <a:prstGeom prst="rect">
            <a:avLst/>
          </a:prstGeom>
          <a:solidFill>
            <a:srgbClr val="F9AA4C"/>
          </a:solidFill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solidFill>
                <a:schemeClr val="bg1"/>
              </a:solidFill>
            </a:endParaRP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Політична</a:t>
            </a:r>
            <a:endParaRPr lang="uk-UA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32872" y="2561546"/>
            <a:ext cx="2160240" cy="646331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940152" y="728286"/>
            <a:ext cx="2304256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923846" y="1563638"/>
            <a:ext cx="2664296" cy="92333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endParaRPr lang="uk-UA" dirty="0" smtClean="0">
              <a:solidFill>
                <a:schemeClr val="bg1"/>
              </a:solidFill>
            </a:endParaRPr>
          </a:p>
          <a:p>
            <a:pPr algn="ctr"/>
            <a:r>
              <a:rPr lang="uk-UA" dirty="0" smtClean="0">
                <a:solidFill>
                  <a:schemeClr val="bg1"/>
                </a:solidFill>
              </a:rPr>
              <a:t>Які бувають карти</a:t>
            </a:r>
            <a:endParaRPr lang="uk-UA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5940152" y="2681337"/>
            <a:ext cx="284431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uk-UA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cxnSp>
        <p:nvCxnSpPr>
          <p:cNvPr id="7" name="Прямая со стрелкой 6"/>
          <p:cNvCxnSpPr>
            <a:stCxn id="16" idx="1"/>
            <a:endCxn id="8" idx="3"/>
          </p:cNvCxnSpPr>
          <p:nvPr/>
        </p:nvCxnSpPr>
        <p:spPr>
          <a:xfrm flipH="1" flipV="1">
            <a:off x="2542043" y="1497264"/>
            <a:ext cx="381803" cy="5280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3" idx="3"/>
          </p:cNvCxnSpPr>
          <p:nvPr/>
        </p:nvCxnSpPr>
        <p:spPr>
          <a:xfrm flipH="1">
            <a:off x="2493112" y="2211710"/>
            <a:ext cx="430734" cy="67300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6" idx="3"/>
            <a:endCxn id="14" idx="1"/>
          </p:cNvCxnSpPr>
          <p:nvPr/>
        </p:nvCxnSpPr>
        <p:spPr>
          <a:xfrm flipV="1">
            <a:off x="5588142" y="1051452"/>
            <a:ext cx="352010" cy="97385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6" idx="3"/>
            <a:endCxn id="17" idx="1"/>
          </p:cNvCxnSpPr>
          <p:nvPr/>
        </p:nvCxnSpPr>
        <p:spPr>
          <a:xfrm>
            <a:off x="5588142" y="2025303"/>
            <a:ext cx="352010" cy="979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105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807" y="123478"/>
            <a:ext cx="387434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2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97" y="0"/>
            <a:ext cx="7727590" cy="48415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23320" y="4407597"/>
            <a:ext cx="61206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Політична карта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499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6125"/>
            <a:ext cx="8014389" cy="44840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4515966"/>
            <a:ext cx="61206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Політична карта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279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64" y="218694"/>
            <a:ext cx="6900672" cy="470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51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83" y="51470"/>
            <a:ext cx="7935334" cy="50920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1900" y="549671"/>
            <a:ext cx="2317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ТА КАРТА КОРИСНИХ КОПАЛИН</a:t>
            </a:r>
            <a:endParaRPr lang="ru-RU" sz="9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421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427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5" y="123478"/>
            <a:ext cx="7287343" cy="50200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16200000">
            <a:off x="-932155" y="2318685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Карта областей України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467393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11001</TotalTime>
  <Words>96</Words>
  <Application>Microsoft Office PowerPoint</Application>
  <PresentationFormat>Экран (16:9)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386</cp:revision>
  <dcterms:created xsi:type="dcterms:W3CDTF">2016-12-05T23:26:54Z</dcterms:created>
  <dcterms:modified xsi:type="dcterms:W3CDTF">2021-04-04T11:58:33Z</dcterms:modified>
</cp:coreProperties>
</file>