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0"/>
  </p:notesMasterIdLst>
  <p:handoutMasterIdLst>
    <p:handoutMasterId r:id="rId11"/>
  </p:handoutMasterIdLst>
  <p:sldIdLst>
    <p:sldId id="361" r:id="rId4"/>
    <p:sldId id="400" r:id="rId5"/>
    <p:sldId id="410" r:id="rId6"/>
    <p:sldId id="412" r:id="rId7"/>
    <p:sldId id="411" r:id="rId8"/>
    <p:sldId id="292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F9AA4C"/>
    <a:srgbClr val="D33530"/>
    <a:srgbClr val="2A8663"/>
    <a:srgbClr val="FE51C2"/>
    <a:srgbClr val="FF62BC"/>
    <a:srgbClr val="FFF500"/>
    <a:srgbClr val="E663E2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810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283718"/>
            <a:ext cx="4745035" cy="576064"/>
          </a:xfrm>
        </p:spPr>
        <p:txBody>
          <a:bodyPr/>
          <a:lstStyle/>
          <a:p>
            <a:r>
              <a:rPr lang="uk-UA" b="1" dirty="0" smtClean="0"/>
              <a:t>Якими були </a:t>
            </a:r>
          </a:p>
          <a:p>
            <a:r>
              <a:rPr lang="uk-UA" b="1" dirty="0" smtClean="0"/>
              <a:t>давні поселення?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545" y="3144336"/>
            <a:ext cx="1403710" cy="14037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289561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Прочитайте текст на с. 80 і дайте відповіді на запитання.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987574"/>
            <a:ext cx="5544616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 таке садиба?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 чого складалися перші поселення?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Чому поселення називали </a:t>
            </a:r>
            <a:r>
              <a:rPr lang="uk-UA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</a:t>
            </a:r>
            <a:r>
              <a:rPr lang="uk-UA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́</a:t>
            </a:r>
            <a:r>
              <a:rPr lang="uk-UA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родом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Чому поселення часто виникали біля річок?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 таке дитинець? Де його будували, для чого він слугував?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Хто оселявся навколо фортець?</a:t>
            </a:r>
            <a:endParaRPr lang="uk-UA" sz="1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 виникали міста?</a:t>
            </a:r>
            <a:endParaRPr lang="uk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52442">
            <a:off x="7062133" y="981388"/>
            <a:ext cx="1612025" cy="209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177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3480" y="123478"/>
            <a:ext cx="440689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25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31837"/>
            <a:ext cx="5210175" cy="32956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779662"/>
            <a:ext cx="5148064" cy="289437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5536" y="3832803"/>
            <a:ext cx="2830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Плісненське</a:t>
            </a:r>
            <a:r>
              <a:rPr lang="uk-UA" dirty="0" smtClean="0"/>
              <a:t> городище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1724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79512" y="3232941"/>
            <a:ext cx="1368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Городища Київської Русі</a:t>
            </a:r>
            <a:endParaRPr lang="ru-RU" b="1" dirty="0">
              <a:solidFill>
                <a:srgbClr val="EC771B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27534"/>
            <a:ext cx="4327333" cy="257752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0"/>
            <a:ext cx="3888432" cy="194421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2432318"/>
            <a:ext cx="4299906" cy="259228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9713" y="3225555"/>
            <a:ext cx="2592288" cy="174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57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8528" y="519294"/>
            <a:ext cx="410667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розповісти, як з’явилися </a:t>
            </a:r>
            <a:endParaRPr lang="uk-UA" dirty="0" smtClean="0"/>
          </a:p>
          <a:p>
            <a:pPr lvl="0"/>
            <a:r>
              <a:rPr lang="uk-UA" dirty="0" smtClean="0"/>
              <a:t>давні </a:t>
            </a:r>
            <a:r>
              <a:rPr lang="uk-UA" dirty="0"/>
              <a:t>поселення.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TextBox 10"/>
          <p:cNvSpPr txBox="1"/>
          <p:nvPr/>
        </p:nvSpPr>
        <p:spPr bwMode="auto">
          <a:xfrm>
            <a:off x="4393716" y="1656927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що таке садиба, </a:t>
            </a:r>
            <a:endParaRPr lang="uk-UA" dirty="0" smtClean="0"/>
          </a:p>
          <a:p>
            <a:pPr lvl="0"/>
            <a:r>
              <a:rPr lang="uk-UA" dirty="0" smtClean="0"/>
              <a:t>городище</a:t>
            </a:r>
            <a:r>
              <a:rPr lang="uk-UA" dirty="0"/>
              <a:t>, дитинець.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26799" y="2566029"/>
            <a:ext cx="421888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шукати в тексті відповіді </a:t>
            </a:r>
            <a:endParaRPr lang="uk-UA" dirty="0" smtClean="0"/>
          </a:p>
          <a:p>
            <a:pPr lvl="0"/>
            <a:r>
              <a:rPr lang="uk-UA" dirty="0" smtClean="0"/>
              <a:t>на </a:t>
            </a:r>
            <a:r>
              <a:rPr lang="uk-UA" dirty="0"/>
              <a:t>запитання.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TextBox 10"/>
          <p:cNvSpPr txBox="1"/>
          <p:nvPr/>
        </p:nvSpPr>
        <p:spPr bwMode="auto">
          <a:xfrm>
            <a:off x="4331325" y="3726248"/>
            <a:ext cx="425094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створювати 3</a:t>
            </a:r>
            <a:r>
              <a:rPr lang="en-US" dirty="0"/>
              <a:t>D</a:t>
            </a:r>
            <a:r>
              <a:rPr lang="uk-UA" dirty="0"/>
              <a:t>-модель </a:t>
            </a:r>
            <a:endParaRPr lang="uk-UA" dirty="0" smtClean="0"/>
          </a:p>
          <a:p>
            <a:pPr lvl="0"/>
            <a:r>
              <a:rPr lang="uk-UA" dirty="0" smtClean="0"/>
              <a:t>на </a:t>
            </a:r>
            <a:r>
              <a:rPr lang="uk-UA" dirty="0"/>
              <a:t>основі інформації з тексту і </a:t>
            </a:r>
            <a:r>
              <a:rPr lang="uk-UA" dirty="0" smtClean="0"/>
              <a:t>відео</a:t>
            </a:r>
            <a:r>
              <a:rPr lang="uk-UA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11150</TotalTime>
  <Words>141</Words>
  <Application>Microsoft Office PowerPoint</Application>
  <PresentationFormat>Экран (16:9)</PresentationFormat>
  <Paragraphs>31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398</cp:revision>
  <dcterms:created xsi:type="dcterms:W3CDTF">2016-12-05T23:26:54Z</dcterms:created>
  <dcterms:modified xsi:type="dcterms:W3CDTF">2021-04-04T14:55:45Z</dcterms:modified>
</cp:coreProperties>
</file>