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2"/>
  </p:notesMasterIdLst>
  <p:handoutMasterIdLst>
    <p:handoutMasterId r:id="rId13"/>
  </p:handoutMasterIdLst>
  <p:sldIdLst>
    <p:sldId id="361" r:id="rId4"/>
    <p:sldId id="400" r:id="rId5"/>
    <p:sldId id="408" r:id="rId6"/>
    <p:sldId id="409" r:id="rId7"/>
    <p:sldId id="410" r:id="rId8"/>
    <p:sldId id="411" r:id="rId9"/>
    <p:sldId id="412" r:id="rId10"/>
    <p:sldId id="292" r:id="rId11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F9AA4C"/>
    <a:srgbClr val="D33530"/>
    <a:srgbClr val="2A8663"/>
    <a:srgbClr val="FE51C2"/>
    <a:srgbClr val="FF62BC"/>
    <a:srgbClr val="FFF500"/>
    <a:srgbClr val="E663E2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76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810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2021-04-04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2021-04-04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398965" y="2283718"/>
            <a:ext cx="4745035" cy="576064"/>
          </a:xfrm>
        </p:spPr>
        <p:txBody>
          <a:bodyPr/>
          <a:lstStyle/>
          <a:p>
            <a:r>
              <a:rPr lang="uk-UA" b="1" dirty="0" smtClean="0"/>
              <a:t>Як </a:t>
            </a:r>
            <a:r>
              <a:rPr lang="uk-UA" b="1" dirty="0" smtClean="0"/>
              <a:t>люди </a:t>
            </a:r>
          </a:p>
          <a:p>
            <a:r>
              <a:rPr lang="uk-UA" b="1" dirty="0" smtClean="0"/>
              <a:t>використовують </a:t>
            </a:r>
          </a:p>
          <a:p>
            <a:r>
              <a:rPr lang="uk-UA" b="1" dirty="0" smtClean="0"/>
              <a:t>територію?</a:t>
            </a:r>
            <a:endParaRPr lang="ru-RU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03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55576" y="2596903"/>
            <a:ext cx="5112568" cy="55525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936" y="483518"/>
            <a:ext cx="4336901" cy="32789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41549"/>
            <a:ext cx="1403710" cy="14037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4494" y="824861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Як в Україні люди </a:t>
            </a:r>
          </a:p>
          <a:p>
            <a:r>
              <a:rPr lang="uk-UA" dirty="0" smtClean="0"/>
              <a:t>використовують територію?</a:t>
            </a:r>
          </a:p>
          <a:p>
            <a:endParaRPr lang="uk-UA" dirty="0"/>
          </a:p>
          <a:p>
            <a:r>
              <a:rPr lang="uk-UA" dirty="0" smtClean="0"/>
              <a:t>Складіть список у парі.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020272" y="123478"/>
            <a:ext cx="1728192" cy="64807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2177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427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67544" y="244620"/>
            <a:ext cx="3312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Опишіть фото. Розкажіть про використання території.</a:t>
            </a:r>
          </a:p>
          <a:p>
            <a:endParaRPr lang="uk-UA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0523" y="575684"/>
            <a:ext cx="2352215" cy="18109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0232" y="599929"/>
            <a:ext cx="2332662" cy="17971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6868" y="2507319"/>
            <a:ext cx="4573684" cy="204726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44" y="1059582"/>
            <a:ext cx="3966293" cy="2633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365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427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496" y="151843"/>
            <a:ext cx="49564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Опишіть фото. Розкажіть про використання території.</a:t>
            </a:r>
          </a:p>
          <a:p>
            <a:endParaRPr lang="uk-UA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921" y="2486810"/>
            <a:ext cx="2821912" cy="20089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3978" y="172561"/>
            <a:ext cx="3480619" cy="23334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2122" y="2659446"/>
            <a:ext cx="2109389" cy="210231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8562" y="2705713"/>
            <a:ext cx="3088938" cy="20560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96996" y="600288"/>
            <a:ext cx="3504666" cy="168877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526939" y="708612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/>
              <a:t>птахофабрика</a:t>
            </a:r>
            <a:endParaRPr lang="ru-RU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3558562" y="4462019"/>
            <a:ext cx="278351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200" dirty="0"/>
              <a:t>Біотехнологічний ліцей «</a:t>
            </a:r>
            <a:r>
              <a:rPr lang="uk-UA" sz="1200" dirty="0" err="1"/>
              <a:t>Ра́довель</a:t>
            </a:r>
            <a:r>
              <a:rPr lang="uk-UA" sz="1200" dirty="0"/>
              <a:t>», с. </a:t>
            </a:r>
            <a:r>
              <a:rPr lang="uk-UA" sz="1200" dirty="0" err="1"/>
              <a:t>Радовель</a:t>
            </a:r>
            <a:r>
              <a:rPr lang="uk-UA" sz="1200" dirty="0"/>
              <a:t> </a:t>
            </a:r>
            <a:r>
              <a:rPr lang="uk-UA" sz="1200" dirty="0" err="1"/>
              <a:t>Олевського</a:t>
            </a:r>
            <a:r>
              <a:rPr lang="uk-UA" sz="1200" dirty="0"/>
              <a:t> району </a:t>
            </a:r>
            <a:endParaRPr lang="uk-UA" sz="1200" dirty="0" smtClean="0"/>
          </a:p>
          <a:p>
            <a:r>
              <a:rPr lang="uk-UA" sz="1200" dirty="0" smtClean="0"/>
              <a:t>Житомирської області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0071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427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70" y="339502"/>
            <a:ext cx="7075844" cy="4180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025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427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955" y="840824"/>
            <a:ext cx="3754078" cy="304589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0140" y="735546"/>
            <a:ext cx="3890664" cy="29523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471492"/>
            <a:ext cx="820891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/>
              <a:t>Як змінилася частка міського населення в Україні за 100 років?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8857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427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771550"/>
            <a:ext cx="6383162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243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08528" y="519294"/>
            <a:ext cx="4106676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перелічити способи </a:t>
            </a:r>
            <a:endParaRPr lang="uk-UA" dirty="0" smtClean="0"/>
          </a:p>
          <a:p>
            <a:pPr lvl="0"/>
            <a:r>
              <a:rPr lang="uk-UA" dirty="0" smtClean="0"/>
              <a:t>використання </a:t>
            </a:r>
            <a:r>
              <a:rPr lang="uk-UA" dirty="0"/>
              <a:t>території в Україні.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52" name="TextBox 10"/>
          <p:cNvSpPr txBox="1"/>
          <p:nvPr/>
        </p:nvSpPr>
        <p:spPr bwMode="auto">
          <a:xfrm>
            <a:off x="4393716" y="1656927"/>
            <a:ext cx="428325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описати міську і сільську </a:t>
            </a:r>
            <a:endParaRPr lang="uk-UA" dirty="0" smtClean="0"/>
          </a:p>
          <a:p>
            <a:pPr lvl="0"/>
            <a:r>
              <a:rPr lang="uk-UA" dirty="0" smtClean="0"/>
              <a:t>територію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26799" y="2566029"/>
            <a:ext cx="4218882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розповісти про щільність </a:t>
            </a:r>
            <a:endParaRPr lang="uk-UA" dirty="0" smtClean="0"/>
          </a:p>
          <a:p>
            <a:pPr lvl="0"/>
            <a:r>
              <a:rPr lang="uk-UA" dirty="0" smtClean="0"/>
              <a:t>населення </a:t>
            </a:r>
            <a:r>
              <a:rPr lang="uk-UA" dirty="0"/>
              <a:t>України за допомогою </a:t>
            </a:r>
            <a:endParaRPr lang="uk-UA" dirty="0" smtClean="0"/>
          </a:p>
          <a:p>
            <a:pPr lvl="0"/>
            <a:r>
              <a:rPr lang="uk-UA" dirty="0" smtClean="0"/>
              <a:t>карти.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0" name="TextBox 10"/>
          <p:cNvSpPr txBox="1"/>
          <p:nvPr/>
        </p:nvSpPr>
        <p:spPr bwMode="auto">
          <a:xfrm>
            <a:off x="4264258" y="3589568"/>
            <a:ext cx="4250945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визначити за допомогою </a:t>
            </a:r>
            <a:endParaRPr lang="uk-UA" dirty="0" smtClean="0"/>
          </a:p>
          <a:p>
            <a:pPr lvl="0"/>
            <a:r>
              <a:rPr lang="uk-UA" dirty="0" smtClean="0"/>
              <a:t>карти</a:t>
            </a:r>
            <a:r>
              <a:rPr lang="uk-UA" dirty="0"/>
              <a:t>, у яких регіонах </a:t>
            </a:r>
            <a:r>
              <a:rPr lang="uk-UA" dirty="0" smtClean="0"/>
              <a:t>України </a:t>
            </a:r>
            <a:r>
              <a:rPr lang="uk-UA" dirty="0" err="1" smtClean="0"/>
              <a:t>перева-жає</a:t>
            </a:r>
            <a:r>
              <a:rPr lang="uk-UA" dirty="0" smtClean="0"/>
              <a:t> </a:t>
            </a:r>
            <a:r>
              <a:rPr lang="uk-UA" dirty="0"/>
              <a:t>міське чи </a:t>
            </a:r>
            <a:r>
              <a:rPr lang="uk-UA" dirty="0" smtClean="0"/>
              <a:t>сільське населення</a:t>
            </a:r>
            <a:r>
              <a:rPr lang="uk-UA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11117</TotalTime>
  <Words>135</Words>
  <Application>Microsoft Office PowerPoint</Application>
  <PresentationFormat>Экран (16:9)</PresentationFormat>
  <Paragraphs>35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맑은 고딕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394</cp:revision>
  <dcterms:created xsi:type="dcterms:W3CDTF">2016-12-05T23:26:54Z</dcterms:created>
  <dcterms:modified xsi:type="dcterms:W3CDTF">2021-04-04T13:57:45Z</dcterms:modified>
</cp:coreProperties>
</file>