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21" r:id="rId3"/>
    <p:sldId id="277" r:id="rId4"/>
    <p:sldId id="338" r:id="rId5"/>
    <p:sldId id="339" r:id="rId6"/>
    <p:sldId id="340" r:id="rId7"/>
    <p:sldId id="314" r:id="rId8"/>
    <p:sldId id="343" r:id="rId9"/>
    <p:sldId id="344" r:id="rId10"/>
    <p:sldId id="342" r:id="rId11"/>
    <p:sldId id="261" r:id="rId12"/>
    <p:sldId id="30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A289-F21F-443E-8986-977FE9ACDBF9}" type="datetimeFigureOut">
              <a:rPr lang="ru-RU" smtClean="0"/>
              <a:t>26.09.2020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7F069-406B-4B2A-AA6E-5FC4E970CFA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27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145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145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145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145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26.09.2020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26.09.2020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26.09.2020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26.09.2020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26.09.2020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26.09.2020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26.09.2020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26.09.2020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26.09.2020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26.09.2020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26.09.2020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t>26.09.2020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/>
          </a:bodyPr>
          <a:lstStyle/>
          <a:p>
            <a:r>
              <a:rPr lang="uk-UA" b="1" dirty="0" smtClean="0"/>
              <a:t>Урок </a:t>
            </a:r>
            <a:r>
              <a:rPr lang="uk-UA" b="1" dirty="0" smtClean="0"/>
              <a:t>19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2800" b="1" dirty="0" smtClean="0">
                <a:solidFill>
                  <a:schemeClr val="accent6"/>
                </a:solidFill>
              </a:rPr>
              <a:t>ЗАДАЧІ </a:t>
            </a:r>
            <a:r>
              <a:rPr lang="uk-UA" sz="2800" b="1" dirty="0" smtClean="0">
                <a:solidFill>
                  <a:schemeClr val="accent6"/>
                </a:solidFill>
              </a:rPr>
              <a:t>НА ЗНАХОДЖЕННЯ </a:t>
            </a:r>
            <a:br>
              <a:rPr lang="uk-UA" sz="2800" b="1" dirty="0" smtClean="0">
                <a:solidFill>
                  <a:schemeClr val="accent6"/>
                </a:solidFill>
              </a:rPr>
            </a:br>
            <a:r>
              <a:rPr lang="uk-UA" sz="2800" b="1" dirty="0" smtClean="0">
                <a:solidFill>
                  <a:schemeClr val="accent6"/>
                </a:solidFill>
              </a:rPr>
              <a:t>РІЗНИЦІ ДВОХ ДОБУТКІВ</a:t>
            </a:r>
            <a:endParaRPr lang="ru-RU" sz="31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За </a:t>
            </a:r>
            <a:r>
              <a:rPr lang="ru-RU" sz="2800" dirty="0" err="1"/>
              <a:t>малюнком</a:t>
            </a:r>
            <a:r>
              <a:rPr lang="ru-RU" sz="2800" dirty="0"/>
              <a:t> </a:t>
            </a:r>
            <a:r>
              <a:rPr lang="ru-RU" sz="2800" dirty="0" err="1" smtClean="0"/>
              <a:t>складіть</a:t>
            </a:r>
            <a:r>
              <a:rPr lang="ru-RU" sz="2800" dirty="0" smtClean="0"/>
              <a:t> і </a:t>
            </a:r>
            <a:r>
              <a:rPr lang="ru-RU" sz="2800" dirty="0" err="1" smtClean="0"/>
              <a:t>розв’яжіть</a:t>
            </a:r>
            <a:r>
              <a:rPr lang="ru-RU" sz="2800" dirty="0" smtClean="0"/>
              <a:t> </a:t>
            </a:r>
            <a:r>
              <a:rPr lang="ru-RU" sz="2800" dirty="0"/>
              <a:t>задачу. </a:t>
            </a:r>
            <a:endParaRPr lang="ru-RU" sz="2800" dirty="0" smtClean="0"/>
          </a:p>
          <a:p>
            <a:r>
              <a:rPr lang="ru-RU" sz="2800" dirty="0" err="1" smtClean="0"/>
              <a:t>Складіть</a:t>
            </a:r>
            <a:r>
              <a:rPr lang="ru-RU" sz="2800" dirty="0" smtClean="0"/>
              <a:t> до </a:t>
            </a:r>
            <a:r>
              <a:rPr lang="ru-RU" sz="2800" dirty="0" err="1" smtClean="0"/>
              <a:t>неї</a:t>
            </a:r>
            <a:r>
              <a:rPr lang="ru-RU" sz="2800" dirty="0" smtClean="0"/>
              <a:t> </a:t>
            </a:r>
            <a:r>
              <a:rPr lang="ru-RU" sz="2800" dirty="0" err="1" smtClean="0"/>
              <a:t>рівність</a:t>
            </a:r>
            <a:r>
              <a:rPr lang="ru-RU" sz="2800" dirty="0"/>
              <a:t>. 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387" y="1700808"/>
            <a:ext cx="6671233" cy="236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кутник 5"/>
          <p:cNvSpPr/>
          <p:nvPr/>
        </p:nvSpPr>
        <p:spPr>
          <a:xfrm>
            <a:off x="1907704" y="4869160"/>
            <a:ext cx="5832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dirty="0"/>
              <a:t> </a:t>
            </a:r>
            <a:r>
              <a:rPr lang="uk-UA" sz="4000" b="1" dirty="0" smtClean="0"/>
              <a:t>2 · 4 + 5 · 3 = 8 + 15 = 23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56781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23528" y="1218355"/>
            <a:ext cx="86764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Courier New" pitchFamily="49" charset="0"/>
              <a:buChar char="o"/>
            </a:pPr>
            <a:r>
              <a:rPr lang="uk-UA" sz="3600" dirty="0"/>
              <a:t>Я можу встановити порядок виконання дій у виразі.</a:t>
            </a:r>
            <a:endParaRPr lang="ru-RU" sz="3600" dirty="0"/>
          </a:p>
          <a:p>
            <a:pPr marL="571500" lvl="0" indent="-571500">
              <a:buFont typeface="Courier New" pitchFamily="49" charset="0"/>
              <a:buChar char="o"/>
            </a:pPr>
            <a:r>
              <a:rPr lang="uk-UA" sz="3600" dirty="0"/>
              <a:t>Я вмію знаходити значення виразів.</a:t>
            </a:r>
            <a:endParaRPr lang="ru-RU" sz="3600" dirty="0"/>
          </a:p>
          <a:p>
            <a:pPr marL="571500" lvl="0" indent="-571500">
              <a:buFont typeface="Courier New" pitchFamily="49" charset="0"/>
              <a:buChar char="o"/>
            </a:pPr>
            <a:r>
              <a:rPr lang="uk-UA" sz="3600" dirty="0"/>
              <a:t>Я вмію складати до задачі вирази та обчислювати їх значення. </a:t>
            </a:r>
            <a:endParaRPr lang="ru-RU" sz="3600" dirty="0"/>
          </a:p>
          <a:p>
            <a:pPr marL="571500" lvl="0" indent="-571500">
              <a:buFont typeface="Courier New" pitchFamily="49" charset="0"/>
              <a:buChar char="o"/>
            </a:pPr>
            <a:r>
              <a:rPr lang="uk-UA" sz="3600" dirty="0"/>
              <a:t>Я вмію складати задачі за малюнками і схемами та розв’язувати їх.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64502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зустрічі!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683568" y="908720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Яку дію виконаємо, щоб порівняти два добутки?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Як ви оцінюєте свою роботу на уроці?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Математичний диктант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/>
          </a:bodyPr>
          <a:lstStyle/>
          <a:p>
            <a:pPr lvl="0"/>
            <a:r>
              <a:rPr lang="uk-UA" sz="3600" dirty="0"/>
              <a:t>Запишіть добутком суму 7 + 7 + 7 + 7.</a:t>
            </a:r>
            <a:endParaRPr lang="ru-RU" sz="36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1907704" y="2943974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dirty="0"/>
              <a:t>7 + 7 + 7 + </a:t>
            </a:r>
            <a:r>
              <a:rPr lang="uk-UA" sz="4400" b="1" dirty="0" smtClean="0"/>
              <a:t>7 = 7 · 4 = 28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656184"/>
          </a:xfrm>
        </p:spPr>
        <p:txBody>
          <a:bodyPr>
            <a:normAutofit/>
          </a:bodyPr>
          <a:lstStyle/>
          <a:p>
            <a:pPr lvl="0"/>
            <a:r>
              <a:rPr lang="uk-UA" sz="3600" dirty="0"/>
              <a:t>Добуток чисел 8 і 9 збільшити на </a:t>
            </a:r>
            <a:r>
              <a:rPr lang="uk-UA" sz="3600" dirty="0" smtClean="0"/>
              <a:t>13.</a:t>
            </a:r>
            <a:endParaRPr lang="ru-RU" sz="36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1907704" y="2924944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8 · 9 + 13 = 72 + 13 = 85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84411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656184"/>
          </a:xfrm>
        </p:spPr>
        <p:txBody>
          <a:bodyPr>
            <a:normAutofit/>
          </a:bodyPr>
          <a:lstStyle/>
          <a:p>
            <a:pPr lvl="0"/>
            <a:r>
              <a:rPr lang="uk-UA" sz="3600" dirty="0"/>
              <a:t>Добуток чисел 6 і 9 зменшити на </a:t>
            </a:r>
            <a:r>
              <a:rPr lang="uk-UA" sz="3600" dirty="0" smtClean="0"/>
              <a:t>24.</a:t>
            </a:r>
            <a:endParaRPr lang="ru-RU" sz="36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1619672" y="2777876"/>
            <a:ext cx="66967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dirty="0" smtClean="0"/>
              <a:t>6 · 9 – 24 </a:t>
            </a:r>
            <a:r>
              <a:rPr lang="uk-UA" sz="4000" b="1" dirty="0" smtClean="0"/>
              <a:t>= </a:t>
            </a:r>
            <a:r>
              <a:rPr lang="uk-UA" sz="4000" b="1" dirty="0" smtClean="0"/>
              <a:t>54 – 24 </a:t>
            </a:r>
            <a:r>
              <a:rPr lang="uk-UA" sz="4000" b="1" dirty="0"/>
              <a:t>= </a:t>
            </a:r>
            <a:r>
              <a:rPr lang="uk-UA" sz="4000" b="1" dirty="0" smtClean="0"/>
              <a:t>30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68690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656184"/>
          </a:xfrm>
        </p:spPr>
        <p:txBody>
          <a:bodyPr>
            <a:normAutofit/>
          </a:bodyPr>
          <a:lstStyle/>
          <a:p>
            <a:pPr lvl="0"/>
            <a:r>
              <a:rPr lang="uk-UA" sz="3600" dirty="0"/>
              <a:t>До добутку чисел 6 і 7 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3600" dirty="0" smtClean="0"/>
              <a:t>додати </a:t>
            </a:r>
            <a:r>
              <a:rPr lang="uk-UA" sz="3600" dirty="0"/>
              <a:t>добуток чисел 5 і 4</a:t>
            </a:r>
            <a:endParaRPr lang="ru-RU" sz="36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1907704" y="2780928"/>
            <a:ext cx="5832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dirty="0"/>
              <a:t> </a:t>
            </a:r>
            <a:r>
              <a:rPr lang="uk-UA" sz="4000" b="1" dirty="0" smtClean="0"/>
              <a:t>6 · 7 + 5 · 4 = 42 + 20 = 62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20119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Працюємо над розв’язанням задачі 4.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519524" y="2564904"/>
            <a:ext cx="8344544" cy="3744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0" indent="-457200" algn="l">
              <a:buFont typeface="Wingdings" pitchFamily="2" charset="2"/>
              <a:buChar char="ü"/>
            </a:pPr>
            <a:r>
              <a:rPr lang="uk-UA" sz="2800" dirty="0"/>
              <a:t>Про що запитується в задачі?</a:t>
            </a:r>
            <a:endParaRPr lang="ru-RU" sz="2800" dirty="0"/>
          </a:p>
          <a:p>
            <a:pPr marL="457200" lvl="0" indent="-457200" algn="l">
              <a:buFont typeface="Wingdings" pitchFamily="2" charset="2"/>
              <a:buChar char="ü"/>
            </a:pPr>
            <a:r>
              <a:rPr lang="uk-UA" sz="2800" dirty="0"/>
              <a:t>Що треба знати, щоб відповісти на запитання задачі?</a:t>
            </a:r>
            <a:endParaRPr lang="ru-RU" sz="2800" dirty="0"/>
          </a:p>
          <a:p>
            <a:pPr marL="457200" lvl="0" indent="-457200" algn="l">
              <a:buFont typeface="Wingdings" pitchFamily="2" charset="2"/>
              <a:buChar char="ü"/>
            </a:pPr>
            <a:r>
              <a:rPr lang="uk-UA" sz="2800" dirty="0"/>
              <a:t>Як можна дізнатися про кількість туристів у великих і маленьких наметах?</a:t>
            </a:r>
            <a:endParaRPr lang="ru-RU" sz="2800" dirty="0"/>
          </a:p>
          <a:p>
            <a:pPr marL="457200" lvl="0" indent="-457200" algn="l">
              <a:buFont typeface="Wingdings" pitchFamily="2" charset="2"/>
              <a:buChar char="ü"/>
            </a:pPr>
            <a:r>
              <a:rPr lang="uk-UA" sz="2800" dirty="0"/>
              <a:t>Яку арифметичну дію треба виконати, щоб дізнатися, на скільки більше туристів розмістилися у великих наметах, ніж у маленьких?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27884"/>
            <a:ext cx="6941156" cy="134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Працюємо над розв’язанням задачі 4.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3635896" y="2564904"/>
            <a:ext cx="5228172" cy="3744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lvl="0" indent="-457200" algn="l">
              <a:buFont typeface="Wingdings" pitchFamily="2" charset="2"/>
              <a:buChar char="ü"/>
            </a:pPr>
            <a:r>
              <a:rPr lang="uk-UA" sz="2800" dirty="0" smtClean="0"/>
              <a:t>Розгляньте </a:t>
            </a:r>
            <a:r>
              <a:rPr lang="uk-UA" sz="2800" dirty="0"/>
              <a:t>короткий запис, </a:t>
            </a:r>
            <a:r>
              <a:rPr lang="uk-UA" sz="2800" dirty="0" smtClean="0"/>
              <a:t>повторіть </a:t>
            </a:r>
            <a:r>
              <a:rPr lang="uk-UA" sz="2800" dirty="0"/>
              <a:t>умову задачі і </a:t>
            </a:r>
            <a:r>
              <a:rPr lang="uk-UA" sz="2800" dirty="0" smtClean="0"/>
              <a:t>запитання. </a:t>
            </a:r>
          </a:p>
          <a:p>
            <a:pPr marL="457200" lvl="0" indent="-457200" algn="l">
              <a:buFont typeface="Wingdings" pitchFamily="2" charset="2"/>
              <a:buChar char="ü"/>
            </a:pPr>
            <a:r>
              <a:rPr lang="uk-UA" sz="2800" dirty="0" smtClean="0"/>
              <a:t>Поясніть, </a:t>
            </a:r>
            <a:r>
              <a:rPr lang="uk-UA" sz="2800" dirty="0"/>
              <a:t>що дізнаємося кожною дією. </a:t>
            </a:r>
            <a:endParaRPr lang="uk-UA" sz="2800" dirty="0" smtClean="0"/>
          </a:p>
          <a:p>
            <a:pPr marL="457200" lvl="0" indent="-457200" algn="l">
              <a:buFont typeface="Wingdings" pitchFamily="2" charset="2"/>
              <a:buChar char="ü"/>
            </a:pPr>
            <a:r>
              <a:rPr lang="uk-UA" sz="2800" dirty="0"/>
              <a:t>П</a:t>
            </a:r>
            <a:r>
              <a:rPr lang="uk-UA" sz="2800" dirty="0" smtClean="0"/>
              <a:t>рокоментуйте </a:t>
            </a:r>
            <a:r>
              <a:rPr lang="uk-UA" sz="2800" dirty="0"/>
              <a:t>складений вираз і </a:t>
            </a:r>
            <a:r>
              <a:rPr lang="uk-UA" sz="2800" dirty="0" smtClean="0"/>
              <a:t>обчисліть </a:t>
            </a:r>
            <a:r>
              <a:rPr lang="uk-UA" sz="2800" dirty="0"/>
              <a:t>його значення.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27884"/>
            <a:ext cx="6941156" cy="134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3212976"/>
            <a:ext cx="3343275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45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Працюємо над розв’язанням задачі 4.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27884"/>
            <a:ext cx="6941156" cy="134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222" y="2173548"/>
            <a:ext cx="3343275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кутник 6"/>
          <p:cNvSpPr/>
          <p:nvPr/>
        </p:nvSpPr>
        <p:spPr>
          <a:xfrm>
            <a:off x="1547664" y="4600753"/>
            <a:ext cx="5832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dirty="0"/>
              <a:t> </a:t>
            </a:r>
            <a:r>
              <a:rPr lang="uk-UA" sz="4000" b="1" dirty="0" smtClean="0"/>
              <a:t>6 · 5 – 3 · 4 = 30 – 12 = 18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37696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2422</TotalTime>
  <Words>290</Words>
  <Application>Microsoft Office PowerPoint</Application>
  <PresentationFormat>Екран (4:3)</PresentationFormat>
  <Paragraphs>36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Тема Office</vt:lpstr>
      <vt:lpstr>Урок 19  ЗАДАЧІ НА ЗНАХОДЖЕННЯ  РІЗНИЦІ ДВОХ ДОБУТКІВ</vt:lpstr>
      <vt:lpstr>Математичний диктант</vt:lpstr>
      <vt:lpstr>Запишіть добутком суму 7 + 7 + 7 + 7.</vt:lpstr>
      <vt:lpstr>Добуток чисел 8 і 9 збільшити на 13.</vt:lpstr>
      <vt:lpstr>Добуток чисел 6 і 9 зменшити на 24.</vt:lpstr>
      <vt:lpstr>До добутку чисел 6 і 7  додати добуток чисел 5 і 4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76</cp:revision>
  <dcterms:created xsi:type="dcterms:W3CDTF">2020-08-25T18:04:13Z</dcterms:created>
  <dcterms:modified xsi:type="dcterms:W3CDTF">2020-09-26T08:08:51Z</dcterms:modified>
</cp:coreProperties>
</file>