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21"/>
  </p:notesMasterIdLst>
  <p:handoutMasterIdLst>
    <p:handoutMasterId r:id="rId22"/>
  </p:handoutMasterIdLst>
  <p:sldIdLst>
    <p:sldId id="256" r:id="rId4"/>
    <p:sldId id="317" r:id="rId5"/>
    <p:sldId id="327" r:id="rId6"/>
    <p:sldId id="318" r:id="rId7"/>
    <p:sldId id="321" r:id="rId8"/>
    <p:sldId id="328" r:id="rId9"/>
    <p:sldId id="326" r:id="rId10"/>
    <p:sldId id="332" r:id="rId11"/>
    <p:sldId id="331" r:id="rId12"/>
    <p:sldId id="329" r:id="rId13"/>
    <p:sldId id="338" r:id="rId14"/>
    <p:sldId id="334" r:id="rId15"/>
    <p:sldId id="330" r:id="rId16"/>
    <p:sldId id="333" r:id="rId17"/>
    <p:sldId id="337" r:id="rId18"/>
    <p:sldId id="325" r:id="rId19"/>
    <p:sldId id="324" r:id="rId20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771B"/>
    <a:srgbClr val="2A8663"/>
    <a:srgbClr val="FE51C2"/>
    <a:srgbClr val="D33530"/>
    <a:srgbClr val="FF62BC"/>
    <a:srgbClr val="FFF500"/>
    <a:srgbClr val="E663E2"/>
    <a:srgbClr val="F9AA4C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82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3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2021-04-25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2021-04-25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2869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2102201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  <p:sldLayoutId id="2147483675" r:id="rId4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g"/><Relationship Id="rId7" Type="http://schemas.openxmlformats.org/officeDocument/2006/relationships/image" Target="../media/image17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jpe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/>
          </p:cNvPr>
          <p:cNvSpPr txBox="1"/>
          <p:nvPr/>
        </p:nvSpPr>
        <p:spPr>
          <a:xfrm>
            <a:off x="-612576" y="487600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До підручника «Українська мова та читання. 3 клас» (О. Л. Іщенко, А. Ю. 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І</a:t>
            </a:r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щенко). Видавництво «Літера». </a:t>
            </a:r>
            <a:r>
              <a:rPr lang="en-US" altLang="ko-KR" sz="800" b="1" dirty="0">
                <a:solidFill>
                  <a:schemeClr val="bg1"/>
                </a:solidFill>
                <a:cs typeface="Arial" pitchFamily="34" charset="0"/>
              </a:rPr>
              <a:t>©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 Іщенко О. Л., 2020</a:t>
            </a:r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  <a:p>
            <a:pPr algn="ctr"/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843558"/>
            <a:ext cx="748883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err="1">
                <a:solidFill>
                  <a:srgbClr val="C00000"/>
                </a:solidFill>
                <a:latin typeface="+mj-lt"/>
                <a:cs typeface="Arial" pitchFamily="34" charset="0"/>
              </a:rPr>
              <a:t>Малгожа́та</a:t>
            </a:r>
            <a:r>
              <a:rPr lang="uk-UA" sz="3200" b="1" dirty="0">
                <a:solidFill>
                  <a:srgbClr val="C00000"/>
                </a:solidFill>
                <a:latin typeface="+mj-lt"/>
                <a:cs typeface="Arial" pitchFamily="34" charset="0"/>
              </a:rPr>
              <a:t> </a:t>
            </a:r>
            <a:r>
              <a:rPr lang="uk-UA" sz="3200" b="1" dirty="0" err="1">
                <a:solidFill>
                  <a:srgbClr val="C00000"/>
                </a:solidFill>
                <a:latin typeface="+mj-lt"/>
                <a:cs typeface="Arial" pitchFamily="34" charset="0"/>
              </a:rPr>
              <a:t>Стренко́вська-Заре́мба</a:t>
            </a:r>
            <a:r>
              <a:rPr lang="uk-UA" sz="3200" b="1" dirty="0">
                <a:solidFill>
                  <a:srgbClr val="C00000"/>
                </a:solidFill>
                <a:latin typeface="+mj-lt"/>
                <a:cs typeface="Arial" pitchFamily="34" charset="0"/>
              </a:rPr>
              <a:t>. «</a:t>
            </a:r>
            <a:r>
              <a:rPr lang="uk-UA" sz="3200" b="1" dirty="0" err="1">
                <a:solidFill>
                  <a:srgbClr val="C00000"/>
                </a:solidFill>
                <a:latin typeface="+mj-lt"/>
                <a:cs typeface="Arial" pitchFamily="34" charset="0"/>
              </a:rPr>
              <a:t>Філі́пек</a:t>
            </a:r>
            <a:r>
              <a:rPr lang="uk-UA" sz="3200" b="1" dirty="0">
                <a:solidFill>
                  <a:srgbClr val="C00000"/>
                </a:solidFill>
                <a:latin typeface="+mj-lt"/>
                <a:cs typeface="Arial" pitchFamily="34" charset="0"/>
              </a:rPr>
              <a:t> і шалені канікули</a:t>
            </a:r>
            <a:r>
              <a:rPr lang="uk-UA" sz="3200" b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»</a:t>
            </a:r>
          </a:p>
          <a:p>
            <a:endParaRPr lang="uk-UA" sz="3200" b="1" dirty="0">
              <a:solidFill>
                <a:srgbClr val="C00000"/>
              </a:solidFill>
              <a:latin typeface="+mj-lt"/>
              <a:cs typeface="Arial" pitchFamily="34" charset="0"/>
            </a:endParaRPr>
          </a:p>
          <a:p>
            <a:r>
              <a:rPr lang="uk-UA" sz="3200" b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Пишемо оголошення</a:t>
            </a:r>
            <a:endParaRPr lang="ru-RU" sz="3200" b="1" dirty="0">
              <a:solidFill>
                <a:srgbClr val="C00000"/>
              </a:solidFill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23478"/>
            <a:ext cx="65527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2400" b="1" dirty="0" smtClean="0">
                <a:solidFill>
                  <a:srgbClr val="C00000"/>
                </a:solidFill>
              </a:rPr>
              <a:t>Реп </a:t>
            </a:r>
            <a:r>
              <a:rPr lang="en-US" sz="2400" b="1" dirty="0">
                <a:solidFill>
                  <a:srgbClr val="C00000"/>
                </a:solidFill>
              </a:rPr>
              <a:t>MC Anthony </a:t>
            </a:r>
            <a:endParaRPr lang="ru-RU" sz="2400" b="1" dirty="0">
              <a:solidFill>
                <a:srgbClr val="C00000"/>
              </a:solidFill>
            </a:endParaRP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019" y="1357883"/>
            <a:ext cx="2183761" cy="242773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4626" y="115538"/>
            <a:ext cx="4039702" cy="4999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1683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23478"/>
            <a:ext cx="65527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2400" b="1" dirty="0" smtClean="0">
                <a:solidFill>
                  <a:srgbClr val="C00000"/>
                </a:solidFill>
              </a:rPr>
              <a:t>Реп </a:t>
            </a:r>
            <a:r>
              <a:rPr lang="en-US" sz="2400" b="1" dirty="0">
                <a:solidFill>
                  <a:srgbClr val="C00000"/>
                </a:solidFill>
              </a:rPr>
              <a:t>MC Anthony </a:t>
            </a:r>
            <a:endParaRPr lang="ru-RU" sz="2400" b="1" dirty="0">
              <a:solidFill>
                <a:srgbClr val="C00000"/>
              </a:solidFill>
            </a:endParaRP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019" y="1357883"/>
            <a:ext cx="2183761" cy="242773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2744" y="99482"/>
            <a:ext cx="4033782" cy="5044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7126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0"/>
            <a:ext cx="5566747" cy="4659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6958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771550"/>
            <a:ext cx="4876800" cy="36576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39552" y="195486"/>
            <a:ext cx="43924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2400" b="1" dirty="0" smtClean="0">
                <a:solidFill>
                  <a:srgbClr val="C00000"/>
                </a:solidFill>
              </a:rPr>
              <a:t>Приклади оголошень</a:t>
            </a:r>
            <a:endParaRPr lang="ru-RU" sz="2400" b="1" dirty="0">
              <a:solidFill>
                <a:srgbClr val="C0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6377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96" y="934150"/>
            <a:ext cx="3935403" cy="22136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9552" y="195486"/>
            <a:ext cx="43924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2400" b="1" dirty="0" smtClean="0">
                <a:solidFill>
                  <a:srgbClr val="C00000"/>
                </a:solidFill>
              </a:rPr>
              <a:t>Приклади оголошень</a:t>
            </a:r>
            <a:endParaRPr lang="ru-RU" sz="2400" b="1" dirty="0">
              <a:solidFill>
                <a:srgbClr val="C00000"/>
              </a:solidFill>
            </a:endParaRP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731604"/>
            <a:ext cx="4694617" cy="2832419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37260593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9552" y="195486"/>
            <a:ext cx="43924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2400" b="1" dirty="0" smtClean="0">
                <a:solidFill>
                  <a:srgbClr val="C00000"/>
                </a:solidFill>
              </a:rPr>
              <a:t>Приклади оголошень</a:t>
            </a:r>
            <a:endParaRPr lang="ru-RU" sz="2400" b="1" dirty="0">
              <a:solidFill>
                <a:srgbClr val="C00000"/>
              </a:solidFill>
            </a:endParaRP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51470"/>
            <a:ext cx="3467100" cy="48768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843558"/>
            <a:ext cx="2954459" cy="3867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511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944" y="123478"/>
            <a:ext cx="4672392" cy="473199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339502"/>
            <a:ext cx="3580125" cy="19271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2571750"/>
            <a:ext cx="3405371" cy="1731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0924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11448" y="551006"/>
            <a:ext cx="4082855" cy="36933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вмію свідомо й виразно читати.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489433" y="1643243"/>
            <a:ext cx="3833458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розповісти про свої </a:t>
            </a:r>
            <a:endParaRPr lang="uk-UA" dirty="0" smtClean="0"/>
          </a:p>
          <a:p>
            <a:pPr lvl="0"/>
            <a:r>
              <a:rPr lang="uk-UA" dirty="0" smtClean="0"/>
              <a:t>враження </a:t>
            </a:r>
            <a:r>
              <a:rPr lang="uk-UA" dirty="0"/>
              <a:t>від тексту.</a:t>
            </a:r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542123" y="2675456"/>
            <a:ext cx="3728079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наводити аргументи до </a:t>
            </a:r>
            <a:endParaRPr lang="uk-UA" dirty="0" smtClean="0"/>
          </a:p>
          <a:p>
            <a:pPr lvl="0"/>
            <a:r>
              <a:rPr lang="uk-UA" dirty="0" smtClean="0"/>
              <a:t>твердження</a:t>
            </a:r>
            <a:r>
              <a:rPr lang="uk-UA" dirty="0"/>
              <a:t>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474363" y="3760752"/>
            <a:ext cx="3909639" cy="36933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писати оголошення.</a:t>
            </a:r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>
                <a:solidFill>
                  <a:srgbClr val="C00000"/>
                </a:solidFill>
              </a:rPr>
              <a:t>Перевіряю себе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8602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95486"/>
            <a:ext cx="5400600" cy="35757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3496" y="3867894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err="1">
                <a:solidFill>
                  <a:srgbClr val="C00000"/>
                </a:solidFill>
                <a:cs typeface="Arial" pitchFamily="34" charset="0"/>
              </a:rPr>
              <a:t>Малгожа́та</a:t>
            </a:r>
            <a:r>
              <a:rPr lang="uk-UA" b="1" dirty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uk-UA" b="1" dirty="0" err="1">
                <a:solidFill>
                  <a:srgbClr val="C00000"/>
                </a:solidFill>
                <a:cs typeface="Arial" pitchFamily="34" charset="0"/>
              </a:rPr>
              <a:t>Стренко́вська-Заре́мба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868144" y="195486"/>
            <a:ext cx="2736304" cy="286232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uk-UA" dirty="0"/>
              <a:t>Польська письменниця, журналістка, авторка </a:t>
            </a:r>
            <a:endParaRPr lang="uk-UA" dirty="0" smtClean="0"/>
          </a:p>
          <a:p>
            <a:r>
              <a:rPr lang="uk-UA" dirty="0" smtClean="0"/>
              <a:t>книжок </a:t>
            </a:r>
            <a:r>
              <a:rPr lang="uk-UA" dirty="0"/>
              <a:t>для дітей, </a:t>
            </a:r>
            <a:endParaRPr lang="uk-UA" dirty="0" smtClean="0"/>
          </a:p>
          <a:p>
            <a:r>
              <a:rPr lang="uk-UA" dirty="0" err="1" smtClean="0"/>
              <a:t>співавторка</a:t>
            </a:r>
            <a:r>
              <a:rPr lang="uk-UA" dirty="0" smtClean="0"/>
              <a:t> </a:t>
            </a:r>
            <a:r>
              <a:rPr lang="uk-UA" dirty="0"/>
              <a:t>підручників для початкової школи і посібників для вчителів, </a:t>
            </a:r>
            <a:r>
              <a:rPr lang="uk-UA" dirty="0" err="1"/>
              <a:t>співавторка</a:t>
            </a:r>
            <a:r>
              <a:rPr lang="uk-UA" dirty="0"/>
              <a:t> </a:t>
            </a:r>
            <a:endParaRPr lang="uk-UA" dirty="0" smtClean="0"/>
          </a:p>
          <a:p>
            <a:r>
              <a:rPr lang="uk-UA" dirty="0" smtClean="0"/>
              <a:t>телевізійних </a:t>
            </a:r>
            <a:r>
              <a:rPr lang="uk-UA" dirty="0"/>
              <a:t>програм </a:t>
            </a:r>
            <a:endParaRPr lang="uk-UA" dirty="0" smtClean="0"/>
          </a:p>
          <a:p>
            <a:r>
              <a:rPr lang="uk-UA" dirty="0" smtClean="0"/>
              <a:t>для </a:t>
            </a:r>
            <a:r>
              <a:rPr lang="uk-UA" dirty="0"/>
              <a:t>дітей і батьків. </a:t>
            </a:r>
            <a:endParaRPr lang="ru-RU" dirty="0"/>
          </a:p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7068" y="3435846"/>
            <a:ext cx="3024336" cy="1033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411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3478"/>
            <a:ext cx="1666183" cy="224293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50148">
            <a:off x="254638" y="2427734"/>
            <a:ext cx="1663065" cy="254291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3" y="107179"/>
            <a:ext cx="2571750" cy="25717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44068">
            <a:off x="2244245" y="2674430"/>
            <a:ext cx="1569002" cy="232645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8310" y="123478"/>
            <a:ext cx="1961959" cy="293179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0450" y="267494"/>
            <a:ext cx="2923550" cy="292355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02319" y="2697208"/>
            <a:ext cx="1813613" cy="228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5321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2446" y="195486"/>
            <a:ext cx="2088232" cy="266945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663" y="-83671"/>
            <a:ext cx="1753148" cy="26073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0"/>
            <a:ext cx="2580206" cy="258020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94" y="2355726"/>
            <a:ext cx="1615063" cy="225357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11510"/>
            <a:ext cx="1725352" cy="256359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339752" y="3075806"/>
            <a:ext cx="66247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«Ф</a:t>
            </a:r>
            <a:r>
              <a:rPr lang="uk-UA" sz="1600" dirty="0" err="1" smtClean="0"/>
              <a:t>іліпек</a:t>
            </a:r>
            <a:r>
              <a:rPr lang="uk-UA" sz="1600" dirty="0" smtClean="0"/>
              <a:t> і шалені канікули» – третя книжка про веселого </a:t>
            </a:r>
            <a:r>
              <a:rPr lang="uk-UA" sz="1600" dirty="0" err="1" smtClean="0"/>
              <a:t>Філіпека</a:t>
            </a:r>
            <a:r>
              <a:rPr lang="uk-UA" sz="1600" dirty="0" smtClean="0"/>
              <a:t> </a:t>
            </a:r>
          </a:p>
          <a:p>
            <a:r>
              <a:rPr lang="uk-UA" sz="1600" dirty="0" err="1" smtClean="0"/>
              <a:t>Ву́жека</a:t>
            </a:r>
            <a:r>
              <a:rPr lang="uk-UA" sz="1600" dirty="0" smtClean="0"/>
              <a:t> та його друзів. На хлопчика чекає дуже насичена програма: викриття шпигуна, поїздка з дідусем у санаторій для літніх людей, </a:t>
            </a:r>
          </a:p>
          <a:p>
            <a:r>
              <a:rPr lang="uk-UA" sz="1600" dirty="0" smtClean="0"/>
              <a:t>спортивний табір з дівчатками-балеринами, «викрадення» власною тіткою, </a:t>
            </a:r>
            <a:r>
              <a:rPr lang="uk-UA" sz="1600" dirty="0" err="1" smtClean="0"/>
              <a:t>подушкова</a:t>
            </a:r>
            <a:r>
              <a:rPr lang="uk-UA" sz="1600" dirty="0" smtClean="0"/>
              <a:t> вечірка та ще чимало розваг.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41460951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51470"/>
            <a:ext cx="3710130" cy="10528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5536" y="1104345"/>
            <a:ext cx="8136904" cy="44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400" dirty="0" smtClean="0"/>
              <a:t>1. Збуджений, схвильований.</a:t>
            </a:r>
          </a:p>
          <a:p>
            <a:pPr>
              <a:lnSpc>
                <a:spcPct val="150000"/>
              </a:lnSpc>
            </a:pPr>
            <a:r>
              <a:rPr lang="uk-UA" sz="1400" dirty="0" smtClean="0"/>
              <a:t>2. Нестримний, дуже напружений. </a:t>
            </a:r>
          </a:p>
          <a:p>
            <a:pPr>
              <a:lnSpc>
                <a:spcPct val="150000"/>
              </a:lnSpc>
            </a:pPr>
            <a:r>
              <a:rPr lang="uk-UA" sz="1400" dirty="0" smtClean="0"/>
              <a:t>3. Дуже великий і сильний; що виходить за межі звичайного (про відчуття, почуття і т. ін.). </a:t>
            </a:r>
          </a:p>
          <a:p>
            <a:pPr>
              <a:lnSpc>
                <a:spcPct val="150000"/>
              </a:lnSpc>
            </a:pPr>
            <a:r>
              <a:rPr lang="uk-UA" sz="1400" dirty="0" smtClean="0"/>
              <a:t>4. Гучний і настирливий (про звук). </a:t>
            </a:r>
          </a:p>
          <a:p>
            <a:pPr>
              <a:lnSpc>
                <a:spcPct val="150000"/>
              </a:lnSpc>
            </a:pPr>
            <a:r>
              <a:rPr lang="uk-UA" sz="1400" dirty="0" smtClean="0"/>
              <a:t>5. Надзвичайно активний, енергійний. </a:t>
            </a:r>
          </a:p>
          <a:p>
            <a:pPr>
              <a:lnSpc>
                <a:spcPct val="150000"/>
              </a:lnSpc>
            </a:pPr>
            <a:r>
              <a:rPr lang="uk-UA" sz="1400" dirty="0" smtClean="0"/>
              <a:t>6.  В якому виявляється велике роздратування, нервування, ворожість і т. ін. </a:t>
            </a:r>
          </a:p>
          <a:p>
            <a:pPr>
              <a:lnSpc>
                <a:spcPct val="150000"/>
              </a:lnSpc>
            </a:pPr>
            <a:r>
              <a:rPr lang="uk-UA" sz="1400" dirty="0" smtClean="0"/>
              <a:t>7.  Запеклий, лютий. </a:t>
            </a:r>
          </a:p>
          <a:p>
            <a:pPr>
              <a:lnSpc>
                <a:spcPct val="150000"/>
              </a:lnSpc>
            </a:pPr>
            <a:r>
              <a:rPr lang="uk-UA" sz="1400" dirty="0" smtClean="0"/>
              <a:t>8. Тривожний, неспокійний. </a:t>
            </a:r>
          </a:p>
          <a:p>
            <a:pPr>
              <a:lnSpc>
                <a:spcPct val="150000"/>
              </a:lnSpc>
            </a:pPr>
            <a:r>
              <a:rPr lang="uk-UA" sz="1400" dirty="0" smtClean="0"/>
              <a:t>9. Надзвичайно стрімкий (про рух, швидкість і т. ін.). </a:t>
            </a:r>
          </a:p>
          <a:p>
            <a:pPr>
              <a:lnSpc>
                <a:spcPct val="150000"/>
              </a:lnSpc>
            </a:pPr>
            <a:r>
              <a:rPr lang="uk-UA" sz="1400" dirty="0" smtClean="0"/>
              <a:t>10. Нерозсудливий. </a:t>
            </a:r>
          </a:p>
          <a:p>
            <a:pPr>
              <a:lnSpc>
                <a:spcPct val="150000"/>
              </a:lnSpc>
            </a:pPr>
            <a:r>
              <a:rPr lang="uk-UA" sz="1400" dirty="0" smtClean="0"/>
              <a:t>11.  Божевільний. </a:t>
            </a:r>
          </a:p>
          <a:p>
            <a:endParaRPr lang="uk-UA" dirty="0" smtClean="0"/>
          </a:p>
          <a:p>
            <a:endParaRPr lang="uk-UA" dirty="0" smtClean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8971048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91272" y="123478"/>
            <a:ext cx="65527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2400" b="1" dirty="0" smtClean="0">
                <a:solidFill>
                  <a:srgbClr val="C00000"/>
                </a:solidFill>
              </a:rPr>
              <a:t>Зауважте</a:t>
            </a:r>
            <a:endParaRPr lang="ru-RU" sz="2400" b="1" dirty="0">
              <a:solidFill>
                <a:srgbClr val="C00000"/>
              </a:solidFill>
            </a:endParaRP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11510"/>
            <a:ext cx="1878377" cy="208823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83768" y="862142"/>
            <a:ext cx="59766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У </a:t>
            </a:r>
            <a:r>
              <a:rPr lang="uk-UA" dirty="0" smtClean="0"/>
              <a:t>польській </a:t>
            </a:r>
            <a:r>
              <a:rPr lang="uk-UA" dirty="0"/>
              <a:t>мові слова переважно мають наголос на </a:t>
            </a:r>
            <a:endParaRPr lang="uk-UA" dirty="0" smtClean="0"/>
          </a:p>
          <a:p>
            <a:r>
              <a:rPr lang="uk-UA" dirty="0" smtClean="0"/>
              <a:t>передостанній </a:t>
            </a:r>
            <a:r>
              <a:rPr lang="uk-UA" dirty="0"/>
              <a:t>склад, імена та прізвища </a:t>
            </a:r>
            <a:r>
              <a:rPr lang="uk-UA" dirty="0" smtClean="0"/>
              <a:t>також:</a:t>
            </a:r>
            <a:endParaRPr lang="ru-RU" dirty="0"/>
          </a:p>
          <a:p>
            <a:r>
              <a:rPr lang="uk-UA" dirty="0"/>
              <a:t> </a:t>
            </a:r>
            <a:endParaRPr lang="ru-RU" dirty="0"/>
          </a:p>
          <a:p>
            <a:r>
              <a:rPr lang="uk-UA" sz="2000" dirty="0" err="1"/>
              <a:t>Філі́пек</a:t>
            </a:r>
            <a:r>
              <a:rPr lang="uk-UA" sz="2000" dirty="0"/>
              <a:t>, </a:t>
            </a:r>
            <a:r>
              <a:rPr lang="uk-UA" sz="2000" dirty="0" err="1"/>
              <a:t>Гі́рек</a:t>
            </a:r>
            <a:r>
              <a:rPr lang="uk-UA" sz="2000" dirty="0"/>
              <a:t>, </a:t>
            </a:r>
            <a:r>
              <a:rPr lang="uk-UA" sz="2000" dirty="0" err="1"/>
              <a:t>Малгожа́та</a:t>
            </a:r>
            <a:r>
              <a:rPr lang="uk-UA" sz="2000" dirty="0"/>
              <a:t>, </a:t>
            </a:r>
            <a:r>
              <a:rPr lang="uk-UA" sz="2000" dirty="0" err="1"/>
              <a:t>Маже́нка</a:t>
            </a:r>
            <a:r>
              <a:rPr lang="uk-UA" sz="2000" dirty="0"/>
              <a:t>, </a:t>
            </a:r>
            <a:r>
              <a:rPr lang="uk-UA" sz="2000" dirty="0" err="1"/>
              <a:t>Вероні́ка</a:t>
            </a:r>
            <a:r>
              <a:rPr lang="uk-UA" sz="2000" dirty="0"/>
              <a:t>, </a:t>
            </a:r>
            <a:endParaRPr lang="uk-UA" sz="2000" dirty="0" smtClean="0"/>
          </a:p>
          <a:p>
            <a:r>
              <a:rPr lang="uk-UA" sz="2000" dirty="0" err="1" smtClean="0"/>
              <a:t>Блаже́єк</a:t>
            </a:r>
            <a:r>
              <a:rPr lang="uk-UA" sz="2000" dirty="0"/>
              <a:t>.</a:t>
            </a:r>
            <a:endParaRPr lang="ru-RU" sz="2000" dirty="0"/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591272" y="3003798"/>
            <a:ext cx="5941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MC Anthony – </a:t>
            </a:r>
            <a:r>
              <a:rPr lang="uk-UA" dirty="0"/>
              <a:t>Ем Сі </a:t>
            </a:r>
            <a:r>
              <a:rPr lang="uk-UA" dirty="0" err="1"/>
              <a:t>Е́нтоні</a:t>
            </a:r>
            <a:r>
              <a:rPr lang="uk-UA" dirty="0"/>
              <a:t>, </a:t>
            </a:r>
            <a:endParaRPr lang="uk-UA" dirty="0" smtClean="0"/>
          </a:p>
          <a:p>
            <a:r>
              <a:rPr lang="uk-UA" dirty="0" smtClean="0"/>
              <a:t>МС </a:t>
            </a:r>
            <a:r>
              <a:rPr lang="en-US" dirty="0"/>
              <a:t>–</a:t>
            </a:r>
            <a:r>
              <a:rPr lang="uk-UA" dirty="0" smtClean="0"/>
              <a:t> репер</a:t>
            </a:r>
            <a:r>
              <a:rPr lang="uk-UA" dirty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85622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524188"/>
            <a:ext cx="6241625" cy="345638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95486"/>
            <a:ext cx="3857625" cy="6381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774" y="3867894"/>
            <a:ext cx="3685406" cy="62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7799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1880" y="24273"/>
            <a:ext cx="3744416" cy="507487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11510"/>
            <a:ext cx="2183761" cy="2427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4829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9552" y="362312"/>
            <a:ext cx="36724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2400" b="1" dirty="0" smtClean="0">
                <a:solidFill>
                  <a:srgbClr val="C00000"/>
                </a:solidFill>
              </a:rPr>
              <a:t>Реп </a:t>
            </a:r>
            <a:r>
              <a:rPr lang="en-US" sz="2400" b="1" dirty="0">
                <a:solidFill>
                  <a:srgbClr val="C00000"/>
                </a:solidFill>
              </a:rPr>
              <a:t>MC Anthony </a:t>
            </a:r>
            <a:endParaRPr lang="ru-RU" sz="2400" b="1" dirty="0">
              <a:solidFill>
                <a:srgbClr val="C00000"/>
              </a:solidFill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835696" y="3219822"/>
            <a:ext cx="2664296" cy="64807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1880" y="91073"/>
            <a:ext cx="4176464" cy="5052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961565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7546</TotalTime>
  <Words>309</Words>
  <Application>Microsoft Office PowerPoint</Application>
  <PresentationFormat>Экран (16:9)</PresentationFormat>
  <Paragraphs>50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맑은 고딕</vt:lpstr>
      <vt:lpstr>Arial</vt:lpstr>
      <vt:lpstr>Arial Black</vt:lpstr>
      <vt:lpstr>Arial Unicode MS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231</cp:revision>
  <dcterms:created xsi:type="dcterms:W3CDTF">2016-12-05T23:26:54Z</dcterms:created>
  <dcterms:modified xsi:type="dcterms:W3CDTF">2021-04-25T12:02:53Z</dcterms:modified>
</cp:coreProperties>
</file>